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0" r:id="rId4"/>
    <p:sldId id="289" r:id="rId5"/>
    <p:sldId id="290" r:id="rId6"/>
    <p:sldId id="282" r:id="rId7"/>
    <p:sldId id="291" r:id="rId8"/>
    <p:sldId id="292" r:id="rId9"/>
    <p:sldId id="294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F9DAD8"/>
    <a:srgbClr val="6FCDE9"/>
    <a:srgbClr val="FA2C42"/>
    <a:srgbClr val="C4E8F5"/>
    <a:srgbClr val="F8A513"/>
    <a:srgbClr val="FDD7CF"/>
    <a:srgbClr val="ABE1FE"/>
    <a:srgbClr val="84A8AC"/>
    <a:srgbClr val="D4E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4" y="1259838"/>
            <a:ext cx="3999141" cy="1323439"/>
            <a:chOff x="563031" y="1233713"/>
            <a:chExt cx="3052414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29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1" y="1233713"/>
              <a:ext cx="30524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+mj-lt"/>
                </a:rPr>
                <a:t>29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25165" y="4287003"/>
            <a:ext cx="72706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MỘT SỐ THIÊN TAI THƯỜNG GĂP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1133227" y="4472351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Vector | Natural disaster retro cartoon card s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867" y="2037806"/>
            <a:ext cx="3218693" cy="321869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11962" y="313508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33" t="29486" r="6275" b="8457"/>
          <a:stretch/>
        </p:blipFill>
        <p:spPr bwMode="auto">
          <a:xfrm>
            <a:off x="2795451" y="0"/>
            <a:ext cx="6752345" cy="694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hlinkClick r:id="" action="ppaction://noaction"/>
          </p:cNvPr>
          <p:cNvSpPr txBox="1"/>
          <p:nvPr/>
        </p:nvSpPr>
        <p:spPr>
          <a:xfrm>
            <a:off x="837864" y="1179827"/>
            <a:ext cx="195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8A513"/>
                </a:solidFill>
              </a:rPr>
              <a:t>Giông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  <a:r>
              <a:rPr lang="en-US" sz="2800" b="1" dirty="0" err="1">
                <a:solidFill>
                  <a:srgbClr val="F8A513"/>
                </a:solidFill>
              </a:rPr>
              <a:t>sét</a:t>
            </a:r>
            <a:endParaRPr lang="en-US" sz="2800" b="1" dirty="0">
              <a:solidFill>
                <a:srgbClr val="F8A51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47796" y="1179827"/>
            <a:ext cx="1534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8A513"/>
                </a:solidFill>
              </a:rPr>
              <a:t>Lũ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  <a:r>
              <a:rPr lang="en-US" sz="2800" b="1" dirty="0" err="1">
                <a:solidFill>
                  <a:srgbClr val="F8A513"/>
                </a:solidFill>
              </a:rPr>
              <a:t>quét</a:t>
            </a:r>
            <a:endParaRPr lang="en-US" sz="2800" b="1" dirty="0">
              <a:solidFill>
                <a:srgbClr val="F8A51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9461" y="338552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8A513"/>
                </a:solidFill>
              </a:rPr>
              <a:t>Bão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</a:p>
        </p:txBody>
      </p:sp>
      <p:sp>
        <p:nvSpPr>
          <p:cNvPr id="8" name="TextBox 7">
            <a:hlinkClick r:id="" action="ppaction://noaction"/>
          </p:cNvPr>
          <p:cNvSpPr txBox="1"/>
          <p:nvPr/>
        </p:nvSpPr>
        <p:spPr>
          <a:xfrm>
            <a:off x="9797062" y="3385522"/>
            <a:ext cx="1820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8A513"/>
                </a:solidFill>
              </a:rPr>
              <a:t>Tuyết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  <a:r>
              <a:rPr lang="en-US" sz="2800" b="1" dirty="0" err="1">
                <a:solidFill>
                  <a:srgbClr val="F8A513"/>
                </a:solidFill>
              </a:rPr>
              <a:t>rơi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</a:p>
        </p:txBody>
      </p:sp>
      <p:sp>
        <p:nvSpPr>
          <p:cNvPr id="9" name="TextBox 8">
            <a:hlinkClick r:id="" action="ppaction://noaction"/>
          </p:cNvPr>
          <p:cNvSpPr txBox="1"/>
          <p:nvPr/>
        </p:nvSpPr>
        <p:spPr>
          <a:xfrm>
            <a:off x="906216" y="5568039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8A513"/>
                </a:solidFill>
              </a:rPr>
              <a:t>Hạn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  <a:r>
              <a:rPr lang="en-US" sz="2800" b="1" dirty="0" err="1">
                <a:solidFill>
                  <a:srgbClr val="F8A513"/>
                </a:solidFill>
              </a:rPr>
              <a:t>hán</a:t>
            </a:r>
            <a:endParaRPr lang="en-US" sz="2800" b="1" dirty="0">
              <a:solidFill>
                <a:srgbClr val="F8A513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9681422" y="5568039"/>
            <a:ext cx="1154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8A513"/>
                </a:solidFill>
              </a:rPr>
              <a:t>Lũ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  <a:r>
              <a:rPr lang="en-US" sz="2800" b="1" dirty="0" err="1">
                <a:solidFill>
                  <a:srgbClr val="F8A513"/>
                </a:solidFill>
              </a:rPr>
              <a:t>lụt</a:t>
            </a:r>
            <a:endParaRPr lang="en-US" sz="2800" b="1" dirty="0">
              <a:solidFill>
                <a:srgbClr val="F8A5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8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376" y="532673"/>
            <a:ext cx="755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bảng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067374"/>
              </p:ext>
            </p:extLst>
          </p:nvPr>
        </p:nvGraphicFramePr>
        <p:xfrm>
          <a:off x="1344025" y="1507437"/>
          <a:ext cx="9485087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57715">
                  <a:extLst>
                    <a:ext uri="{9D8B030D-6E8A-4147-A177-3AD203B41FA5}">
                      <a16:colId xmlns:a16="http://schemas.microsoft.com/office/drawing/2014/main" val="3189826449"/>
                    </a:ext>
                  </a:extLst>
                </a:gridCol>
                <a:gridCol w="6727372">
                  <a:extLst>
                    <a:ext uri="{9D8B030D-6E8A-4147-A177-3AD203B41FA5}">
                      <a16:colId xmlns:a16="http://schemas.microsoft.com/office/drawing/2014/main" val="2481372178"/>
                    </a:ext>
                  </a:extLst>
                </a:gridCol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Loại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thiên</a:t>
                      </a:r>
                      <a:r>
                        <a:rPr lang="en-US" sz="2800" baseline="0" dirty="0"/>
                        <a:t> tai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Biểu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hiện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601535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Giông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sét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67902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Hạn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hán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36950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Lũ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lụt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06785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/>
                        <a:t>Bão</a:t>
                      </a:r>
                      <a:r>
                        <a:rPr lang="en-US" sz="2800" baseline="0" dirty="0"/>
                        <a:t>  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38629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30477" y="2256969"/>
            <a:ext cx="758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Gió</a:t>
            </a:r>
            <a:r>
              <a:rPr lang="en-US" sz="2800" dirty="0"/>
              <a:t> </a:t>
            </a:r>
            <a:r>
              <a:rPr lang="en-US" sz="2800" dirty="0" err="1"/>
              <a:t>giật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, </a:t>
            </a:r>
            <a:r>
              <a:rPr lang="en-US" sz="2800" dirty="0" err="1"/>
              <a:t>sấm</a:t>
            </a:r>
            <a:r>
              <a:rPr lang="en-US" sz="2800" dirty="0"/>
              <a:t> </a:t>
            </a:r>
            <a:r>
              <a:rPr lang="en-US" sz="2800" dirty="0" err="1"/>
              <a:t>sét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4330476" y="2904809"/>
            <a:ext cx="758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đai</a:t>
            </a:r>
            <a:r>
              <a:rPr lang="en-US" sz="2800" dirty="0"/>
              <a:t> </a:t>
            </a:r>
            <a:r>
              <a:rPr lang="en-US" sz="2800" dirty="0" err="1"/>
              <a:t>khô</a:t>
            </a:r>
            <a:r>
              <a:rPr lang="en-US" sz="2800" dirty="0"/>
              <a:t> </a:t>
            </a:r>
            <a:r>
              <a:rPr lang="en-US" sz="2800" dirty="0" err="1"/>
              <a:t>cằn</a:t>
            </a:r>
            <a:r>
              <a:rPr lang="en-US" sz="2800" dirty="0"/>
              <a:t>, </a:t>
            </a:r>
            <a:r>
              <a:rPr lang="en-US" sz="2800" dirty="0" err="1"/>
              <a:t>sông</a:t>
            </a:r>
            <a:r>
              <a:rPr lang="en-US" sz="2800" dirty="0"/>
              <a:t> </a:t>
            </a:r>
            <a:r>
              <a:rPr lang="en-US" sz="2800" dirty="0" err="1"/>
              <a:t>hồ</a:t>
            </a:r>
            <a:r>
              <a:rPr lang="en-US" sz="2800" dirty="0"/>
              <a:t> </a:t>
            </a:r>
            <a:r>
              <a:rPr lang="en-US" sz="2800" dirty="0" err="1"/>
              <a:t>cạn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330476" y="3654341"/>
            <a:ext cx="758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dâng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, </a:t>
            </a:r>
            <a:r>
              <a:rPr lang="en-US" sz="2800" dirty="0" err="1"/>
              <a:t>ngập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cửa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330476" y="4302181"/>
            <a:ext cx="758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Gió</a:t>
            </a:r>
            <a:r>
              <a:rPr lang="en-US" sz="2800" dirty="0"/>
              <a:t> to, </a:t>
            </a:r>
            <a:r>
              <a:rPr lang="en-US" sz="2800" dirty="0" err="1"/>
              <a:t>mưa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endParaRPr lang="en-US" sz="2800" dirty="0"/>
          </a:p>
        </p:txBody>
      </p:sp>
      <p:pic>
        <p:nvPicPr>
          <p:cNvPr id="3074" name="Picture 2" descr="Natural Disaster Cartoon Set Stock Vector - Illustration of cataclysm,  damaged: 17510017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3" t="2363" r="1587" b="69376"/>
          <a:stretch/>
        </p:blipFill>
        <p:spPr bwMode="auto">
          <a:xfrm>
            <a:off x="0" y="5106529"/>
            <a:ext cx="5552258" cy="178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Natural Disaster Cartoon Set Stock Vector - Illustration of cataclysm,  damaged: 17510017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t="61358" r="35061" b="15441"/>
          <a:stretch/>
        </p:blipFill>
        <p:spPr bwMode="auto">
          <a:xfrm>
            <a:off x="5552257" y="5107109"/>
            <a:ext cx="6639743" cy="175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9289" y="240972"/>
            <a:ext cx="1132985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/>
              <a:t>3.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con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giảm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tăng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tai?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pic>
        <p:nvPicPr>
          <p:cNvPr id="512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14" t="38711" r="14506" b="24128"/>
          <a:stretch/>
        </p:blipFill>
        <p:spPr bwMode="auto">
          <a:xfrm>
            <a:off x="2995243" y="1359227"/>
            <a:ext cx="6059858" cy="490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endCxn id="8" idx="2"/>
          </p:cNvCxnSpPr>
          <p:nvPr/>
        </p:nvCxnSpPr>
        <p:spPr>
          <a:xfrm flipH="1" flipV="1">
            <a:off x="1683316" y="2660290"/>
            <a:ext cx="1567884" cy="19498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381000" y="1937109"/>
            <a:ext cx="2604631" cy="72318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Giảm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thiên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tai </a:t>
            </a:r>
          </a:p>
        </p:txBody>
      </p:sp>
      <p:cxnSp>
        <p:nvCxnSpPr>
          <p:cNvPr id="15" name="Straight Connector 14"/>
          <p:cNvCxnSpPr>
            <a:endCxn id="17" idx="2"/>
          </p:cNvCxnSpPr>
          <p:nvPr/>
        </p:nvCxnSpPr>
        <p:spPr>
          <a:xfrm flipV="1">
            <a:off x="8763000" y="2660290"/>
            <a:ext cx="1763827" cy="1845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224511" y="1937109"/>
            <a:ext cx="2604631" cy="72318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Tăng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thiên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tai </a:t>
            </a:r>
          </a:p>
        </p:txBody>
      </p:sp>
      <p:cxnSp>
        <p:nvCxnSpPr>
          <p:cNvPr id="19" name="Straight Arrow Connector 18"/>
          <p:cNvCxnSpPr>
            <a:endCxn id="17" idx="2"/>
          </p:cNvCxnSpPr>
          <p:nvPr/>
        </p:nvCxnSpPr>
        <p:spPr>
          <a:xfrm flipV="1">
            <a:off x="8763000" y="2660290"/>
            <a:ext cx="1763827" cy="15815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1702" y="3611341"/>
            <a:ext cx="3113529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400" b="1" dirty="0" err="1"/>
              <a:t>Trồng</a:t>
            </a:r>
            <a:r>
              <a:rPr lang="en-US" sz="2400" b="1" dirty="0"/>
              <a:t> </a:t>
            </a:r>
            <a:r>
              <a:rPr lang="en-US" sz="2400" b="1" dirty="0" err="1"/>
              <a:t>rừng</a:t>
            </a:r>
            <a:endParaRPr lang="en-US" sz="2400" b="1" dirty="0"/>
          </a:p>
          <a:p>
            <a:pPr>
              <a:lnSpc>
                <a:spcPts val="4000"/>
              </a:lnSpc>
            </a:pPr>
            <a:r>
              <a:rPr lang="en-US" sz="2400" dirty="0"/>
              <a:t>-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ngăn</a:t>
            </a:r>
            <a:r>
              <a:rPr lang="en-US" sz="2400" dirty="0"/>
              <a:t> </a:t>
            </a:r>
            <a:r>
              <a:rPr lang="en-US" sz="2400" dirty="0" err="1"/>
              <a:t>lũ</a:t>
            </a:r>
            <a:endParaRPr lang="en-US" sz="2400" dirty="0"/>
          </a:p>
          <a:p>
            <a:pPr>
              <a:lnSpc>
                <a:spcPts val="4000"/>
              </a:lnSpc>
            </a:pPr>
            <a:r>
              <a:rPr lang="en-US" sz="2400" dirty="0"/>
              <a:t>-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môi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tránh</a:t>
            </a:r>
            <a:r>
              <a:rPr lang="en-US" sz="2400" dirty="0"/>
              <a:t> </a:t>
            </a:r>
            <a:r>
              <a:rPr lang="en-US" sz="2400" dirty="0" err="1"/>
              <a:t>biến</a:t>
            </a:r>
            <a:r>
              <a:rPr lang="en-US" sz="2400" dirty="0"/>
              <a:t> </a:t>
            </a:r>
            <a:r>
              <a:rPr lang="en-US" sz="2400" dirty="0" err="1"/>
              <a:t>đổi</a:t>
            </a:r>
            <a:r>
              <a:rPr lang="en-US" sz="2400" dirty="0"/>
              <a:t> </a:t>
            </a:r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hậu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8822376" y="3750714"/>
            <a:ext cx="3408900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400" b="1" dirty="0" err="1"/>
              <a:t>Phá</a:t>
            </a:r>
            <a:r>
              <a:rPr lang="en-US" sz="2400" b="1" dirty="0"/>
              <a:t> </a:t>
            </a:r>
            <a:r>
              <a:rPr lang="en-US" sz="2400" b="1" dirty="0" err="1"/>
              <a:t>rừng</a:t>
            </a:r>
            <a:r>
              <a:rPr lang="en-US" sz="2400" b="1" dirty="0"/>
              <a:t> </a:t>
            </a:r>
          </a:p>
          <a:p>
            <a:pPr marL="342900" indent="-342900">
              <a:lnSpc>
                <a:spcPts val="4000"/>
              </a:lnSpc>
              <a:buFontTx/>
              <a:buChar char="-"/>
            </a:pP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xói</a:t>
            </a:r>
            <a:r>
              <a:rPr lang="en-US" sz="2400" dirty="0"/>
              <a:t> </a:t>
            </a:r>
            <a:r>
              <a:rPr lang="en-US" sz="2400" dirty="0" err="1"/>
              <a:t>mòn</a:t>
            </a:r>
            <a:endParaRPr lang="en-US" sz="2400" dirty="0"/>
          </a:p>
          <a:p>
            <a:pPr>
              <a:lnSpc>
                <a:spcPts val="4000"/>
              </a:lnSpc>
            </a:pP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Lũ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lụt</a:t>
            </a:r>
            <a:endParaRPr lang="en-US" sz="2400" dirty="0"/>
          </a:p>
          <a:p>
            <a:pPr>
              <a:lnSpc>
                <a:spcPts val="4000"/>
              </a:lnSpc>
            </a:pPr>
            <a:r>
              <a:rPr lang="en-US" sz="2400" dirty="0"/>
              <a:t>- Ô </a:t>
            </a:r>
            <a:r>
              <a:rPr lang="en-US" sz="2400" dirty="0" err="1"/>
              <a:t>nhiễm</a:t>
            </a:r>
            <a:r>
              <a:rPr lang="en-US" sz="2400" dirty="0"/>
              <a:t> </a:t>
            </a:r>
            <a:r>
              <a:rPr lang="en-US" sz="2400" dirty="0" err="1"/>
              <a:t>môi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837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7" grpId="0" animBg="1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1660" y="314063"/>
            <a:ext cx="621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endParaRPr lang="en-US" sz="2800" dirty="0"/>
          </a:p>
        </p:txBody>
      </p:sp>
      <p:grpSp>
        <p:nvGrpSpPr>
          <p:cNvPr id="3" name="Google Shape;980;p39"/>
          <p:cNvGrpSpPr/>
          <p:nvPr/>
        </p:nvGrpSpPr>
        <p:grpSpPr>
          <a:xfrm rot="20134954">
            <a:off x="719876" y="118705"/>
            <a:ext cx="1028550" cy="868521"/>
            <a:chOff x="4085376" y="3807646"/>
            <a:chExt cx="1028550" cy="868521"/>
          </a:xfrm>
        </p:grpSpPr>
        <p:grpSp>
          <p:nvGrpSpPr>
            <p:cNvPr id="4" name="Google Shape;981;p39"/>
            <p:cNvGrpSpPr/>
            <p:nvPr/>
          </p:nvGrpSpPr>
          <p:grpSpPr>
            <a:xfrm>
              <a:off x="4275994" y="3922328"/>
              <a:ext cx="591360" cy="753839"/>
              <a:chOff x="7470798" y="1116578"/>
              <a:chExt cx="1373660" cy="1751893"/>
            </a:xfrm>
          </p:grpSpPr>
          <p:sp>
            <p:nvSpPr>
              <p:cNvPr id="9" name="Google Shape;982;p39"/>
              <p:cNvSpPr/>
              <p:nvPr/>
            </p:nvSpPr>
            <p:spPr>
              <a:xfrm>
                <a:off x="7528032" y="1174144"/>
                <a:ext cx="1276748" cy="1357595"/>
              </a:xfrm>
              <a:custGeom>
                <a:avLst/>
                <a:gdLst/>
                <a:ahLst/>
                <a:cxnLst/>
                <a:rect l="l" t="t" r="r" b="b"/>
                <a:pathLst>
                  <a:path w="11488" h="12216" extrusionOk="0">
                    <a:moveTo>
                      <a:pt x="8690" y="2253"/>
                    </a:moveTo>
                    <a:cubicBezTo>
                      <a:pt x="8739" y="2253"/>
                      <a:pt x="8788" y="2261"/>
                      <a:pt x="8834" y="2273"/>
                    </a:cubicBezTo>
                    <a:lnTo>
                      <a:pt x="8794" y="2273"/>
                    </a:lnTo>
                    <a:cubicBezTo>
                      <a:pt x="9468" y="2392"/>
                      <a:pt x="10220" y="3659"/>
                      <a:pt x="10022" y="4293"/>
                    </a:cubicBezTo>
                    <a:cubicBezTo>
                      <a:pt x="10022" y="4372"/>
                      <a:pt x="9983" y="4412"/>
                      <a:pt x="9943" y="4452"/>
                    </a:cubicBezTo>
                    <a:cubicBezTo>
                      <a:pt x="9428" y="3739"/>
                      <a:pt x="9270" y="2827"/>
                      <a:pt x="8398" y="2471"/>
                    </a:cubicBezTo>
                    <a:cubicBezTo>
                      <a:pt x="8454" y="2302"/>
                      <a:pt x="8571" y="2253"/>
                      <a:pt x="8690" y="2253"/>
                    </a:cubicBezTo>
                    <a:close/>
                    <a:moveTo>
                      <a:pt x="1783" y="2511"/>
                    </a:moveTo>
                    <a:cubicBezTo>
                      <a:pt x="1823" y="2511"/>
                      <a:pt x="1902" y="2550"/>
                      <a:pt x="1981" y="2629"/>
                    </a:cubicBezTo>
                    <a:cubicBezTo>
                      <a:pt x="1981" y="2669"/>
                      <a:pt x="1981" y="2709"/>
                      <a:pt x="1981" y="2748"/>
                    </a:cubicBezTo>
                    <a:cubicBezTo>
                      <a:pt x="1585" y="3105"/>
                      <a:pt x="1545" y="3580"/>
                      <a:pt x="1347" y="3976"/>
                    </a:cubicBezTo>
                    <a:lnTo>
                      <a:pt x="1110" y="4491"/>
                    </a:lnTo>
                    <a:lnTo>
                      <a:pt x="991" y="4491"/>
                    </a:lnTo>
                    <a:cubicBezTo>
                      <a:pt x="951" y="4174"/>
                      <a:pt x="951" y="3818"/>
                      <a:pt x="1070" y="3501"/>
                    </a:cubicBezTo>
                    <a:lnTo>
                      <a:pt x="1070" y="3540"/>
                    </a:lnTo>
                    <a:cubicBezTo>
                      <a:pt x="1149" y="3263"/>
                      <a:pt x="1268" y="2986"/>
                      <a:pt x="1426" y="2788"/>
                    </a:cubicBezTo>
                    <a:cubicBezTo>
                      <a:pt x="1506" y="2669"/>
                      <a:pt x="1664" y="2550"/>
                      <a:pt x="1783" y="2511"/>
                    </a:cubicBezTo>
                    <a:close/>
                    <a:moveTo>
                      <a:pt x="2456" y="3897"/>
                    </a:moveTo>
                    <a:cubicBezTo>
                      <a:pt x="2496" y="4016"/>
                      <a:pt x="2496" y="4135"/>
                      <a:pt x="2536" y="4214"/>
                    </a:cubicBezTo>
                    <a:cubicBezTo>
                      <a:pt x="2496" y="4333"/>
                      <a:pt x="2496" y="4452"/>
                      <a:pt x="2456" y="4531"/>
                    </a:cubicBezTo>
                    <a:lnTo>
                      <a:pt x="2219" y="5600"/>
                    </a:lnTo>
                    <a:cubicBezTo>
                      <a:pt x="1981" y="5481"/>
                      <a:pt x="1862" y="5244"/>
                      <a:pt x="1902" y="5006"/>
                    </a:cubicBezTo>
                    <a:cubicBezTo>
                      <a:pt x="1941" y="4689"/>
                      <a:pt x="2060" y="4372"/>
                      <a:pt x="2179" y="4055"/>
                    </a:cubicBezTo>
                    <a:cubicBezTo>
                      <a:pt x="2179" y="3976"/>
                      <a:pt x="2337" y="3976"/>
                      <a:pt x="2417" y="3897"/>
                    </a:cubicBezTo>
                    <a:close/>
                    <a:moveTo>
                      <a:pt x="8398" y="4055"/>
                    </a:moveTo>
                    <a:cubicBezTo>
                      <a:pt x="8477" y="4095"/>
                      <a:pt x="8596" y="4095"/>
                      <a:pt x="8675" y="4174"/>
                    </a:cubicBezTo>
                    <a:cubicBezTo>
                      <a:pt x="8953" y="4531"/>
                      <a:pt x="9032" y="5006"/>
                      <a:pt x="8953" y="5442"/>
                    </a:cubicBezTo>
                    <a:cubicBezTo>
                      <a:pt x="8913" y="5759"/>
                      <a:pt x="8755" y="6036"/>
                      <a:pt x="8517" y="6234"/>
                    </a:cubicBezTo>
                    <a:lnTo>
                      <a:pt x="8438" y="6234"/>
                    </a:lnTo>
                    <a:lnTo>
                      <a:pt x="8438" y="5759"/>
                    </a:lnTo>
                    <a:cubicBezTo>
                      <a:pt x="8477" y="5323"/>
                      <a:pt x="8438" y="4887"/>
                      <a:pt x="8319" y="4491"/>
                    </a:cubicBezTo>
                    <a:cubicBezTo>
                      <a:pt x="8319" y="4452"/>
                      <a:pt x="8279" y="4372"/>
                      <a:pt x="8279" y="4333"/>
                    </a:cubicBezTo>
                    <a:cubicBezTo>
                      <a:pt x="8359" y="4214"/>
                      <a:pt x="8359" y="4135"/>
                      <a:pt x="8398" y="4055"/>
                    </a:cubicBezTo>
                    <a:close/>
                    <a:moveTo>
                      <a:pt x="1110" y="5006"/>
                    </a:moveTo>
                    <a:cubicBezTo>
                      <a:pt x="1149" y="5085"/>
                      <a:pt x="1228" y="5204"/>
                      <a:pt x="1228" y="5283"/>
                    </a:cubicBezTo>
                    <a:cubicBezTo>
                      <a:pt x="1149" y="5719"/>
                      <a:pt x="1228" y="6195"/>
                      <a:pt x="1347" y="6630"/>
                    </a:cubicBezTo>
                    <a:cubicBezTo>
                      <a:pt x="1347" y="6709"/>
                      <a:pt x="1347" y="6749"/>
                      <a:pt x="1387" y="6828"/>
                    </a:cubicBezTo>
                    <a:lnTo>
                      <a:pt x="1308" y="6908"/>
                    </a:lnTo>
                    <a:cubicBezTo>
                      <a:pt x="1228" y="6828"/>
                      <a:pt x="1070" y="6789"/>
                      <a:pt x="1030" y="6670"/>
                    </a:cubicBezTo>
                    <a:cubicBezTo>
                      <a:pt x="713" y="6234"/>
                      <a:pt x="674" y="5680"/>
                      <a:pt x="832" y="5204"/>
                    </a:cubicBezTo>
                    <a:lnTo>
                      <a:pt x="872" y="5204"/>
                    </a:lnTo>
                    <a:cubicBezTo>
                      <a:pt x="911" y="5125"/>
                      <a:pt x="1030" y="5085"/>
                      <a:pt x="1110" y="5006"/>
                    </a:cubicBezTo>
                    <a:close/>
                    <a:moveTo>
                      <a:pt x="9666" y="5135"/>
                    </a:moveTo>
                    <a:cubicBezTo>
                      <a:pt x="9705" y="5135"/>
                      <a:pt x="9745" y="5145"/>
                      <a:pt x="9785" y="5165"/>
                    </a:cubicBezTo>
                    <a:cubicBezTo>
                      <a:pt x="9903" y="5244"/>
                      <a:pt x="10022" y="5363"/>
                      <a:pt x="10101" y="5521"/>
                    </a:cubicBezTo>
                    <a:cubicBezTo>
                      <a:pt x="10260" y="5838"/>
                      <a:pt x="10300" y="6195"/>
                      <a:pt x="10260" y="6551"/>
                    </a:cubicBezTo>
                    <a:cubicBezTo>
                      <a:pt x="10220" y="6630"/>
                      <a:pt x="10220" y="6670"/>
                      <a:pt x="10181" y="6749"/>
                    </a:cubicBezTo>
                    <a:cubicBezTo>
                      <a:pt x="10101" y="6789"/>
                      <a:pt x="10022" y="6868"/>
                      <a:pt x="9943" y="6947"/>
                    </a:cubicBezTo>
                    <a:cubicBezTo>
                      <a:pt x="9864" y="6828"/>
                      <a:pt x="9824" y="6749"/>
                      <a:pt x="9824" y="6670"/>
                    </a:cubicBezTo>
                    <a:cubicBezTo>
                      <a:pt x="9824" y="6234"/>
                      <a:pt x="9745" y="5798"/>
                      <a:pt x="9547" y="5402"/>
                    </a:cubicBezTo>
                    <a:cubicBezTo>
                      <a:pt x="9507" y="5323"/>
                      <a:pt x="9507" y="5244"/>
                      <a:pt x="9547" y="5165"/>
                    </a:cubicBezTo>
                    <a:cubicBezTo>
                      <a:pt x="9587" y="5145"/>
                      <a:pt x="9626" y="5135"/>
                      <a:pt x="9666" y="5135"/>
                    </a:cubicBezTo>
                    <a:close/>
                    <a:moveTo>
                      <a:pt x="6000" y="0"/>
                    </a:moveTo>
                    <a:cubicBezTo>
                      <a:pt x="4214" y="0"/>
                      <a:pt x="2472" y="783"/>
                      <a:pt x="1268" y="2194"/>
                    </a:cubicBezTo>
                    <a:cubicBezTo>
                      <a:pt x="476" y="2986"/>
                      <a:pt x="40" y="4055"/>
                      <a:pt x="0" y="5204"/>
                    </a:cubicBezTo>
                    <a:cubicBezTo>
                      <a:pt x="0" y="6155"/>
                      <a:pt x="278" y="7066"/>
                      <a:pt x="753" y="7858"/>
                    </a:cubicBezTo>
                    <a:cubicBezTo>
                      <a:pt x="1110" y="8611"/>
                      <a:pt x="1743" y="9205"/>
                      <a:pt x="2536" y="9562"/>
                    </a:cubicBezTo>
                    <a:cubicBezTo>
                      <a:pt x="2654" y="9601"/>
                      <a:pt x="2734" y="9641"/>
                      <a:pt x="2813" y="9720"/>
                    </a:cubicBezTo>
                    <a:cubicBezTo>
                      <a:pt x="2971" y="9799"/>
                      <a:pt x="3051" y="9997"/>
                      <a:pt x="2932" y="10156"/>
                    </a:cubicBezTo>
                    <a:cubicBezTo>
                      <a:pt x="2813" y="10631"/>
                      <a:pt x="2694" y="11106"/>
                      <a:pt x="2575" y="11582"/>
                    </a:cubicBezTo>
                    <a:lnTo>
                      <a:pt x="3962" y="11780"/>
                    </a:lnTo>
                    <a:cubicBezTo>
                      <a:pt x="3962" y="11582"/>
                      <a:pt x="3882" y="11423"/>
                      <a:pt x="3882" y="11265"/>
                    </a:cubicBezTo>
                    <a:cubicBezTo>
                      <a:pt x="3803" y="10393"/>
                      <a:pt x="3764" y="9522"/>
                      <a:pt x="3684" y="8650"/>
                    </a:cubicBezTo>
                    <a:cubicBezTo>
                      <a:pt x="3724" y="8492"/>
                      <a:pt x="3605" y="8334"/>
                      <a:pt x="3447" y="8294"/>
                    </a:cubicBezTo>
                    <a:cubicBezTo>
                      <a:pt x="2971" y="8056"/>
                      <a:pt x="2654" y="7581"/>
                      <a:pt x="2575" y="7066"/>
                    </a:cubicBezTo>
                    <a:cubicBezTo>
                      <a:pt x="2575" y="6987"/>
                      <a:pt x="2654" y="6908"/>
                      <a:pt x="2694" y="6828"/>
                    </a:cubicBezTo>
                    <a:cubicBezTo>
                      <a:pt x="2734" y="6868"/>
                      <a:pt x="2813" y="6947"/>
                      <a:pt x="2852" y="7026"/>
                    </a:cubicBezTo>
                    <a:cubicBezTo>
                      <a:pt x="3051" y="7264"/>
                      <a:pt x="3169" y="7502"/>
                      <a:pt x="3367" y="7779"/>
                    </a:cubicBezTo>
                    <a:cubicBezTo>
                      <a:pt x="3447" y="7858"/>
                      <a:pt x="3565" y="7898"/>
                      <a:pt x="3684" y="7977"/>
                    </a:cubicBezTo>
                    <a:lnTo>
                      <a:pt x="3684" y="7541"/>
                    </a:lnTo>
                    <a:cubicBezTo>
                      <a:pt x="3764" y="7106"/>
                      <a:pt x="3803" y="6630"/>
                      <a:pt x="3882" y="6234"/>
                    </a:cubicBezTo>
                    <a:cubicBezTo>
                      <a:pt x="3882" y="6155"/>
                      <a:pt x="3962" y="6076"/>
                      <a:pt x="4041" y="6036"/>
                    </a:cubicBezTo>
                    <a:cubicBezTo>
                      <a:pt x="4080" y="6115"/>
                      <a:pt x="4160" y="6155"/>
                      <a:pt x="4160" y="6234"/>
                    </a:cubicBezTo>
                    <a:cubicBezTo>
                      <a:pt x="4160" y="6551"/>
                      <a:pt x="4160" y="6908"/>
                      <a:pt x="4160" y="7224"/>
                    </a:cubicBezTo>
                    <a:cubicBezTo>
                      <a:pt x="4199" y="7541"/>
                      <a:pt x="4160" y="7739"/>
                      <a:pt x="4160" y="8096"/>
                    </a:cubicBezTo>
                    <a:cubicBezTo>
                      <a:pt x="4437" y="7937"/>
                      <a:pt x="4635" y="7819"/>
                      <a:pt x="4873" y="7700"/>
                    </a:cubicBezTo>
                    <a:cubicBezTo>
                      <a:pt x="4912" y="7660"/>
                      <a:pt x="4952" y="7581"/>
                      <a:pt x="4912" y="7502"/>
                    </a:cubicBezTo>
                    <a:cubicBezTo>
                      <a:pt x="4833" y="6908"/>
                      <a:pt x="4873" y="6313"/>
                      <a:pt x="5031" y="5719"/>
                    </a:cubicBezTo>
                    <a:cubicBezTo>
                      <a:pt x="5071" y="5521"/>
                      <a:pt x="5150" y="5323"/>
                      <a:pt x="5308" y="5125"/>
                    </a:cubicBezTo>
                    <a:cubicBezTo>
                      <a:pt x="5388" y="5006"/>
                      <a:pt x="5546" y="4927"/>
                      <a:pt x="5744" y="4887"/>
                    </a:cubicBezTo>
                    <a:cubicBezTo>
                      <a:pt x="5863" y="4887"/>
                      <a:pt x="5982" y="5125"/>
                      <a:pt x="6061" y="5283"/>
                    </a:cubicBezTo>
                    <a:cubicBezTo>
                      <a:pt x="6101" y="5402"/>
                      <a:pt x="6140" y="5521"/>
                      <a:pt x="6140" y="5640"/>
                    </a:cubicBezTo>
                    <a:cubicBezTo>
                      <a:pt x="6259" y="6393"/>
                      <a:pt x="5982" y="7145"/>
                      <a:pt x="5467" y="7700"/>
                    </a:cubicBezTo>
                    <a:cubicBezTo>
                      <a:pt x="5625" y="8056"/>
                      <a:pt x="5942" y="8294"/>
                      <a:pt x="6299" y="8373"/>
                    </a:cubicBezTo>
                    <a:cubicBezTo>
                      <a:pt x="6378" y="8215"/>
                      <a:pt x="6457" y="8056"/>
                      <a:pt x="6497" y="7937"/>
                    </a:cubicBezTo>
                    <a:cubicBezTo>
                      <a:pt x="6616" y="7621"/>
                      <a:pt x="6734" y="7304"/>
                      <a:pt x="6893" y="6987"/>
                    </a:cubicBezTo>
                    <a:cubicBezTo>
                      <a:pt x="6933" y="6908"/>
                      <a:pt x="7051" y="6828"/>
                      <a:pt x="7170" y="6749"/>
                    </a:cubicBezTo>
                    <a:cubicBezTo>
                      <a:pt x="7210" y="6868"/>
                      <a:pt x="7249" y="6987"/>
                      <a:pt x="7249" y="7106"/>
                    </a:cubicBezTo>
                    <a:cubicBezTo>
                      <a:pt x="7249" y="7343"/>
                      <a:pt x="7170" y="7541"/>
                      <a:pt x="7091" y="7739"/>
                    </a:cubicBezTo>
                    <a:cubicBezTo>
                      <a:pt x="7012" y="7937"/>
                      <a:pt x="6933" y="8175"/>
                      <a:pt x="6853" y="8373"/>
                    </a:cubicBezTo>
                    <a:lnTo>
                      <a:pt x="6893" y="8452"/>
                    </a:lnTo>
                    <a:cubicBezTo>
                      <a:pt x="7368" y="8215"/>
                      <a:pt x="7804" y="8017"/>
                      <a:pt x="8279" y="7779"/>
                    </a:cubicBezTo>
                    <a:lnTo>
                      <a:pt x="8279" y="7779"/>
                    </a:lnTo>
                    <a:cubicBezTo>
                      <a:pt x="8359" y="7977"/>
                      <a:pt x="8319" y="8175"/>
                      <a:pt x="8121" y="8294"/>
                    </a:cubicBezTo>
                    <a:cubicBezTo>
                      <a:pt x="7764" y="8611"/>
                      <a:pt x="7329" y="8769"/>
                      <a:pt x="6853" y="8809"/>
                    </a:cubicBezTo>
                    <a:cubicBezTo>
                      <a:pt x="6695" y="8849"/>
                      <a:pt x="6576" y="8928"/>
                      <a:pt x="6536" y="9086"/>
                    </a:cubicBezTo>
                    <a:cubicBezTo>
                      <a:pt x="6378" y="9482"/>
                      <a:pt x="6180" y="9878"/>
                      <a:pt x="6021" y="10314"/>
                    </a:cubicBezTo>
                    <a:cubicBezTo>
                      <a:pt x="5863" y="10710"/>
                      <a:pt x="5665" y="11265"/>
                      <a:pt x="5427" y="11740"/>
                    </a:cubicBezTo>
                    <a:cubicBezTo>
                      <a:pt x="5388" y="11819"/>
                      <a:pt x="5229" y="11859"/>
                      <a:pt x="5110" y="11938"/>
                    </a:cubicBezTo>
                    <a:cubicBezTo>
                      <a:pt x="5071" y="11819"/>
                      <a:pt x="5031" y="11701"/>
                      <a:pt x="5031" y="11582"/>
                    </a:cubicBezTo>
                    <a:cubicBezTo>
                      <a:pt x="5150" y="11225"/>
                      <a:pt x="5308" y="10869"/>
                      <a:pt x="5427" y="10552"/>
                    </a:cubicBezTo>
                    <a:lnTo>
                      <a:pt x="6101" y="8809"/>
                    </a:lnTo>
                    <a:lnTo>
                      <a:pt x="5110" y="8056"/>
                    </a:lnTo>
                    <a:lnTo>
                      <a:pt x="4120" y="8492"/>
                    </a:lnTo>
                    <a:cubicBezTo>
                      <a:pt x="4199" y="9601"/>
                      <a:pt x="4239" y="10710"/>
                      <a:pt x="4318" y="11819"/>
                    </a:cubicBezTo>
                    <a:lnTo>
                      <a:pt x="5031" y="11978"/>
                    </a:lnTo>
                    <a:lnTo>
                      <a:pt x="6219" y="12216"/>
                    </a:lnTo>
                    <a:cubicBezTo>
                      <a:pt x="6299" y="11740"/>
                      <a:pt x="6418" y="11344"/>
                      <a:pt x="6497" y="10908"/>
                    </a:cubicBezTo>
                    <a:cubicBezTo>
                      <a:pt x="6536" y="10671"/>
                      <a:pt x="6774" y="10473"/>
                      <a:pt x="7012" y="10473"/>
                    </a:cubicBezTo>
                    <a:cubicBezTo>
                      <a:pt x="7062" y="10478"/>
                      <a:pt x="7113" y="10480"/>
                      <a:pt x="7164" y="10480"/>
                    </a:cubicBezTo>
                    <a:cubicBezTo>
                      <a:pt x="7517" y="10480"/>
                      <a:pt x="7884" y="10363"/>
                      <a:pt x="8160" y="10156"/>
                    </a:cubicBezTo>
                    <a:cubicBezTo>
                      <a:pt x="8359" y="10037"/>
                      <a:pt x="8557" y="9997"/>
                      <a:pt x="8755" y="9878"/>
                    </a:cubicBezTo>
                    <a:cubicBezTo>
                      <a:pt x="9507" y="9522"/>
                      <a:pt x="10141" y="8888"/>
                      <a:pt x="10498" y="8136"/>
                    </a:cubicBezTo>
                    <a:cubicBezTo>
                      <a:pt x="11488" y="6155"/>
                      <a:pt x="11250" y="3818"/>
                      <a:pt x="9943" y="2035"/>
                    </a:cubicBezTo>
                    <a:cubicBezTo>
                      <a:pt x="9270" y="926"/>
                      <a:pt x="8121" y="213"/>
                      <a:pt x="6814" y="55"/>
                    </a:cubicBezTo>
                    <a:cubicBezTo>
                      <a:pt x="6543" y="18"/>
                      <a:pt x="6271" y="0"/>
                      <a:pt x="60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983;p39"/>
              <p:cNvSpPr/>
              <p:nvPr/>
            </p:nvSpPr>
            <p:spPr>
              <a:xfrm>
                <a:off x="7470798" y="1116578"/>
                <a:ext cx="1373660" cy="1751893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15764" extrusionOk="0">
                    <a:moveTo>
                      <a:pt x="6140" y="5801"/>
                    </a:moveTo>
                    <a:lnTo>
                      <a:pt x="6140" y="5801"/>
                    </a:lnTo>
                    <a:cubicBezTo>
                      <a:pt x="6378" y="6475"/>
                      <a:pt x="6220" y="7188"/>
                      <a:pt x="5823" y="7742"/>
                    </a:cubicBezTo>
                    <a:cubicBezTo>
                      <a:pt x="5744" y="7069"/>
                      <a:pt x="5863" y="6396"/>
                      <a:pt x="6140" y="5801"/>
                    </a:cubicBezTo>
                    <a:close/>
                    <a:moveTo>
                      <a:pt x="6542" y="520"/>
                    </a:moveTo>
                    <a:cubicBezTo>
                      <a:pt x="6803" y="520"/>
                      <a:pt x="7066" y="537"/>
                      <a:pt x="7329" y="573"/>
                    </a:cubicBezTo>
                    <a:cubicBezTo>
                      <a:pt x="8636" y="731"/>
                      <a:pt x="9785" y="1444"/>
                      <a:pt x="10458" y="2553"/>
                    </a:cubicBezTo>
                    <a:cubicBezTo>
                      <a:pt x="11805" y="4296"/>
                      <a:pt x="12043" y="6673"/>
                      <a:pt x="11092" y="8654"/>
                    </a:cubicBezTo>
                    <a:cubicBezTo>
                      <a:pt x="10696" y="9446"/>
                      <a:pt x="10102" y="10040"/>
                      <a:pt x="9349" y="10436"/>
                    </a:cubicBezTo>
                    <a:cubicBezTo>
                      <a:pt x="9151" y="10515"/>
                      <a:pt x="8953" y="10595"/>
                      <a:pt x="8755" y="10713"/>
                    </a:cubicBezTo>
                    <a:cubicBezTo>
                      <a:pt x="8398" y="10911"/>
                      <a:pt x="8002" y="11030"/>
                      <a:pt x="7566" y="11030"/>
                    </a:cubicBezTo>
                    <a:cubicBezTo>
                      <a:pt x="7546" y="11027"/>
                      <a:pt x="7526" y="11025"/>
                      <a:pt x="7506" y="11025"/>
                    </a:cubicBezTo>
                    <a:cubicBezTo>
                      <a:pt x="7296" y="11025"/>
                      <a:pt x="7127" y="11209"/>
                      <a:pt x="7091" y="11426"/>
                    </a:cubicBezTo>
                    <a:cubicBezTo>
                      <a:pt x="6972" y="11862"/>
                      <a:pt x="6893" y="12298"/>
                      <a:pt x="6814" y="12734"/>
                    </a:cubicBezTo>
                    <a:lnTo>
                      <a:pt x="5625" y="12496"/>
                    </a:lnTo>
                    <a:lnTo>
                      <a:pt x="4873" y="12377"/>
                    </a:lnTo>
                    <a:cubicBezTo>
                      <a:pt x="4833" y="11228"/>
                      <a:pt x="4754" y="10119"/>
                      <a:pt x="4714" y="9010"/>
                    </a:cubicBezTo>
                    <a:lnTo>
                      <a:pt x="5705" y="8574"/>
                    </a:lnTo>
                    <a:lnTo>
                      <a:pt x="6695" y="9367"/>
                    </a:lnTo>
                    <a:lnTo>
                      <a:pt x="6021" y="11070"/>
                    </a:lnTo>
                    <a:cubicBezTo>
                      <a:pt x="5863" y="11426"/>
                      <a:pt x="5744" y="11743"/>
                      <a:pt x="5625" y="12100"/>
                    </a:cubicBezTo>
                    <a:cubicBezTo>
                      <a:pt x="5625" y="12219"/>
                      <a:pt x="5625" y="12337"/>
                      <a:pt x="5665" y="12456"/>
                    </a:cubicBezTo>
                    <a:cubicBezTo>
                      <a:pt x="5784" y="12417"/>
                      <a:pt x="5942" y="12337"/>
                      <a:pt x="6021" y="12258"/>
                    </a:cubicBezTo>
                    <a:cubicBezTo>
                      <a:pt x="6220" y="11783"/>
                      <a:pt x="6418" y="11308"/>
                      <a:pt x="6616" y="10832"/>
                    </a:cubicBezTo>
                    <a:cubicBezTo>
                      <a:pt x="6814" y="10357"/>
                      <a:pt x="6933" y="10000"/>
                      <a:pt x="7091" y="9604"/>
                    </a:cubicBezTo>
                    <a:cubicBezTo>
                      <a:pt x="7131" y="9446"/>
                      <a:pt x="7289" y="9367"/>
                      <a:pt x="7448" y="9367"/>
                    </a:cubicBezTo>
                    <a:cubicBezTo>
                      <a:pt x="7883" y="9327"/>
                      <a:pt x="8359" y="9129"/>
                      <a:pt x="8715" y="8812"/>
                    </a:cubicBezTo>
                    <a:cubicBezTo>
                      <a:pt x="8874" y="8733"/>
                      <a:pt x="8953" y="8495"/>
                      <a:pt x="8874" y="8337"/>
                    </a:cubicBezTo>
                    <a:lnTo>
                      <a:pt x="8874" y="8337"/>
                    </a:lnTo>
                    <a:cubicBezTo>
                      <a:pt x="8398" y="8535"/>
                      <a:pt x="7923" y="8772"/>
                      <a:pt x="7487" y="8970"/>
                    </a:cubicBezTo>
                    <a:lnTo>
                      <a:pt x="7408" y="8891"/>
                    </a:lnTo>
                    <a:cubicBezTo>
                      <a:pt x="7527" y="8693"/>
                      <a:pt x="7606" y="8455"/>
                      <a:pt x="7685" y="8257"/>
                    </a:cubicBezTo>
                    <a:cubicBezTo>
                      <a:pt x="7764" y="8059"/>
                      <a:pt x="7804" y="7861"/>
                      <a:pt x="7844" y="7624"/>
                    </a:cubicBezTo>
                    <a:cubicBezTo>
                      <a:pt x="7844" y="7505"/>
                      <a:pt x="7804" y="7386"/>
                      <a:pt x="7725" y="7267"/>
                    </a:cubicBezTo>
                    <a:cubicBezTo>
                      <a:pt x="7646" y="7346"/>
                      <a:pt x="7527" y="7426"/>
                      <a:pt x="7487" y="7544"/>
                    </a:cubicBezTo>
                    <a:cubicBezTo>
                      <a:pt x="7329" y="7822"/>
                      <a:pt x="7210" y="8139"/>
                      <a:pt x="7051" y="8455"/>
                    </a:cubicBezTo>
                    <a:cubicBezTo>
                      <a:pt x="7012" y="8614"/>
                      <a:pt x="6972" y="8733"/>
                      <a:pt x="6893" y="8891"/>
                    </a:cubicBezTo>
                    <a:cubicBezTo>
                      <a:pt x="6536" y="8812"/>
                      <a:pt x="6220" y="8574"/>
                      <a:pt x="6021" y="8257"/>
                    </a:cubicBezTo>
                    <a:cubicBezTo>
                      <a:pt x="6576" y="7703"/>
                      <a:pt x="6814" y="6911"/>
                      <a:pt x="6695" y="6158"/>
                    </a:cubicBezTo>
                    <a:cubicBezTo>
                      <a:pt x="6695" y="6039"/>
                      <a:pt x="6695" y="5920"/>
                      <a:pt x="6655" y="5801"/>
                    </a:cubicBezTo>
                    <a:cubicBezTo>
                      <a:pt x="6576" y="5643"/>
                      <a:pt x="6457" y="5445"/>
                      <a:pt x="6338" y="5445"/>
                    </a:cubicBezTo>
                    <a:cubicBezTo>
                      <a:pt x="6140" y="5445"/>
                      <a:pt x="5982" y="5524"/>
                      <a:pt x="5863" y="5683"/>
                    </a:cubicBezTo>
                    <a:cubicBezTo>
                      <a:pt x="5744" y="5841"/>
                      <a:pt x="5665" y="6039"/>
                      <a:pt x="5625" y="6277"/>
                    </a:cubicBezTo>
                    <a:cubicBezTo>
                      <a:pt x="5467" y="6831"/>
                      <a:pt x="5427" y="7426"/>
                      <a:pt x="5507" y="8020"/>
                    </a:cubicBezTo>
                    <a:cubicBezTo>
                      <a:pt x="5507" y="8099"/>
                      <a:pt x="5507" y="8178"/>
                      <a:pt x="5427" y="8218"/>
                    </a:cubicBezTo>
                    <a:cubicBezTo>
                      <a:pt x="5229" y="8376"/>
                      <a:pt x="4992" y="8455"/>
                      <a:pt x="4714" y="8614"/>
                    </a:cubicBezTo>
                    <a:cubicBezTo>
                      <a:pt x="4714" y="8297"/>
                      <a:pt x="4754" y="8020"/>
                      <a:pt x="4754" y="7742"/>
                    </a:cubicBezTo>
                    <a:cubicBezTo>
                      <a:pt x="4754" y="7505"/>
                      <a:pt x="4754" y="7109"/>
                      <a:pt x="4714" y="6752"/>
                    </a:cubicBezTo>
                    <a:cubicBezTo>
                      <a:pt x="4714" y="6713"/>
                      <a:pt x="4635" y="6633"/>
                      <a:pt x="4595" y="6554"/>
                    </a:cubicBezTo>
                    <a:cubicBezTo>
                      <a:pt x="4556" y="6633"/>
                      <a:pt x="4477" y="6673"/>
                      <a:pt x="4437" y="6752"/>
                    </a:cubicBezTo>
                    <a:cubicBezTo>
                      <a:pt x="4358" y="7188"/>
                      <a:pt x="4318" y="7624"/>
                      <a:pt x="4279" y="8059"/>
                    </a:cubicBezTo>
                    <a:lnTo>
                      <a:pt x="4279" y="8495"/>
                    </a:lnTo>
                    <a:cubicBezTo>
                      <a:pt x="4160" y="8416"/>
                      <a:pt x="4001" y="8376"/>
                      <a:pt x="3962" y="8297"/>
                    </a:cubicBezTo>
                    <a:cubicBezTo>
                      <a:pt x="3764" y="8059"/>
                      <a:pt x="3645" y="7822"/>
                      <a:pt x="3447" y="7544"/>
                    </a:cubicBezTo>
                    <a:cubicBezTo>
                      <a:pt x="3407" y="7465"/>
                      <a:pt x="3328" y="7426"/>
                      <a:pt x="3249" y="7346"/>
                    </a:cubicBezTo>
                    <a:cubicBezTo>
                      <a:pt x="3209" y="7426"/>
                      <a:pt x="3130" y="7544"/>
                      <a:pt x="3169" y="7624"/>
                    </a:cubicBezTo>
                    <a:cubicBezTo>
                      <a:pt x="3209" y="8139"/>
                      <a:pt x="3566" y="8574"/>
                      <a:pt x="4041" y="8812"/>
                    </a:cubicBezTo>
                    <a:cubicBezTo>
                      <a:pt x="4199" y="8852"/>
                      <a:pt x="4279" y="9010"/>
                      <a:pt x="4279" y="9208"/>
                    </a:cubicBezTo>
                    <a:cubicBezTo>
                      <a:pt x="4318" y="10080"/>
                      <a:pt x="4397" y="10911"/>
                      <a:pt x="4477" y="11783"/>
                    </a:cubicBezTo>
                    <a:cubicBezTo>
                      <a:pt x="4477" y="11941"/>
                      <a:pt x="4516" y="12100"/>
                      <a:pt x="4556" y="12337"/>
                    </a:cubicBezTo>
                    <a:lnTo>
                      <a:pt x="3169" y="12139"/>
                    </a:lnTo>
                    <a:cubicBezTo>
                      <a:pt x="3288" y="11624"/>
                      <a:pt x="3367" y="11149"/>
                      <a:pt x="3526" y="10674"/>
                    </a:cubicBezTo>
                    <a:cubicBezTo>
                      <a:pt x="3605" y="10515"/>
                      <a:pt x="3566" y="10317"/>
                      <a:pt x="3407" y="10238"/>
                    </a:cubicBezTo>
                    <a:cubicBezTo>
                      <a:pt x="3328" y="10159"/>
                      <a:pt x="3209" y="10119"/>
                      <a:pt x="3130" y="10080"/>
                    </a:cubicBezTo>
                    <a:cubicBezTo>
                      <a:pt x="2338" y="9763"/>
                      <a:pt x="1704" y="9168"/>
                      <a:pt x="1308" y="8376"/>
                    </a:cubicBezTo>
                    <a:cubicBezTo>
                      <a:pt x="832" y="7584"/>
                      <a:pt x="555" y="6673"/>
                      <a:pt x="555" y="5722"/>
                    </a:cubicBezTo>
                    <a:cubicBezTo>
                      <a:pt x="595" y="4613"/>
                      <a:pt x="1070" y="3504"/>
                      <a:pt x="1862" y="2712"/>
                    </a:cubicBezTo>
                    <a:cubicBezTo>
                      <a:pt x="3037" y="1329"/>
                      <a:pt x="4755" y="520"/>
                      <a:pt x="6542" y="520"/>
                    </a:cubicBezTo>
                    <a:close/>
                    <a:moveTo>
                      <a:pt x="2496" y="14041"/>
                    </a:moveTo>
                    <a:lnTo>
                      <a:pt x="6140" y="14754"/>
                    </a:lnTo>
                    <a:cubicBezTo>
                      <a:pt x="5767" y="15127"/>
                      <a:pt x="5308" y="15326"/>
                      <a:pt x="4810" y="15326"/>
                    </a:cubicBezTo>
                    <a:cubicBezTo>
                      <a:pt x="4727" y="15326"/>
                      <a:pt x="4642" y="15320"/>
                      <a:pt x="4556" y="15308"/>
                    </a:cubicBezTo>
                    <a:cubicBezTo>
                      <a:pt x="3922" y="15269"/>
                      <a:pt x="3328" y="15071"/>
                      <a:pt x="2813" y="14714"/>
                    </a:cubicBezTo>
                    <a:cubicBezTo>
                      <a:pt x="2575" y="14595"/>
                      <a:pt x="2456" y="14318"/>
                      <a:pt x="2496" y="14041"/>
                    </a:cubicBezTo>
                    <a:close/>
                    <a:moveTo>
                      <a:pt x="6501" y="1"/>
                    </a:moveTo>
                    <a:cubicBezTo>
                      <a:pt x="4494" y="1"/>
                      <a:pt x="2594" y="933"/>
                      <a:pt x="1308" y="2514"/>
                    </a:cubicBezTo>
                    <a:cubicBezTo>
                      <a:pt x="476" y="3385"/>
                      <a:pt x="40" y="4573"/>
                      <a:pt x="0" y="5801"/>
                    </a:cubicBezTo>
                    <a:cubicBezTo>
                      <a:pt x="40" y="6792"/>
                      <a:pt x="317" y="7742"/>
                      <a:pt x="793" y="8574"/>
                    </a:cubicBezTo>
                    <a:cubicBezTo>
                      <a:pt x="1149" y="9367"/>
                      <a:pt x="1783" y="10000"/>
                      <a:pt x="2615" y="10357"/>
                    </a:cubicBezTo>
                    <a:lnTo>
                      <a:pt x="3051" y="10555"/>
                    </a:lnTo>
                    <a:cubicBezTo>
                      <a:pt x="2892" y="11030"/>
                      <a:pt x="2773" y="11545"/>
                      <a:pt x="2615" y="12021"/>
                    </a:cubicBezTo>
                    <a:cubicBezTo>
                      <a:pt x="2417" y="11981"/>
                      <a:pt x="2219" y="11941"/>
                      <a:pt x="2021" y="11902"/>
                    </a:cubicBezTo>
                    <a:cubicBezTo>
                      <a:pt x="1941" y="11902"/>
                      <a:pt x="1823" y="11981"/>
                      <a:pt x="1783" y="12021"/>
                    </a:cubicBezTo>
                    <a:cubicBezTo>
                      <a:pt x="1704" y="12337"/>
                      <a:pt x="1625" y="12654"/>
                      <a:pt x="1545" y="12971"/>
                    </a:cubicBezTo>
                    <a:cubicBezTo>
                      <a:pt x="1426" y="13684"/>
                      <a:pt x="1426" y="13684"/>
                      <a:pt x="2100" y="13962"/>
                    </a:cubicBezTo>
                    <a:cubicBezTo>
                      <a:pt x="2219" y="14793"/>
                      <a:pt x="2298" y="14952"/>
                      <a:pt x="2892" y="15269"/>
                    </a:cubicBezTo>
                    <a:cubicBezTo>
                      <a:pt x="3486" y="15599"/>
                      <a:pt x="4135" y="15764"/>
                      <a:pt x="4794" y="15764"/>
                    </a:cubicBezTo>
                    <a:cubicBezTo>
                      <a:pt x="4926" y="15764"/>
                      <a:pt x="5058" y="15757"/>
                      <a:pt x="5190" y="15744"/>
                    </a:cubicBezTo>
                    <a:cubicBezTo>
                      <a:pt x="5784" y="15665"/>
                      <a:pt x="6259" y="15348"/>
                      <a:pt x="6536" y="14833"/>
                    </a:cubicBezTo>
                    <a:cubicBezTo>
                      <a:pt x="6695" y="14873"/>
                      <a:pt x="6853" y="14873"/>
                      <a:pt x="7051" y="14873"/>
                    </a:cubicBezTo>
                    <a:cubicBezTo>
                      <a:pt x="7170" y="14873"/>
                      <a:pt x="7329" y="14793"/>
                      <a:pt x="7368" y="14675"/>
                    </a:cubicBezTo>
                    <a:cubicBezTo>
                      <a:pt x="7448" y="14318"/>
                      <a:pt x="7527" y="13962"/>
                      <a:pt x="7566" y="13605"/>
                    </a:cubicBezTo>
                    <a:cubicBezTo>
                      <a:pt x="7566" y="13486"/>
                      <a:pt x="7448" y="13328"/>
                      <a:pt x="7646" y="13209"/>
                    </a:cubicBezTo>
                    <a:cubicBezTo>
                      <a:pt x="7606" y="13011"/>
                      <a:pt x="7448" y="12892"/>
                      <a:pt x="7249" y="12852"/>
                    </a:cubicBezTo>
                    <a:cubicBezTo>
                      <a:pt x="7329" y="12377"/>
                      <a:pt x="7408" y="11941"/>
                      <a:pt x="7487" y="11466"/>
                    </a:cubicBezTo>
                    <a:cubicBezTo>
                      <a:pt x="7543" y="11470"/>
                      <a:pt x="7600" y="11472"/>
                      <a:pt x="7657" y="11472"/>
                    </a:cubicBezTo>
                    <a:cubicBezTo>
                      <a:pt x="8168" y="11472"/>
                      <a:pt x="8724" y="11315"/>
                      <a:pt x="9151" y="11030"/>
                    </a:cubicBezTo>
                    <a:cubicBezTo>
                      <a:pt x="9230" y="10991"/>
                      <a:pt x="9309" y="10951"/>
                      <a:pt x="9349" y="10911"/>
                    </a:cubicBezTo>
                    <a:cubicBezTo>
                      <a:pt x="10616" y="10357"/>
                      <a:pt x="11528" y="9248"/>
                      <a:pt x="11884" y="7940"/>
                    </a:cubicBezTo>
                    <a:cubicBezTo>
                      <a:pt x="12359" y="6237"/>
                      <a:pt x="12122" y="4415"/>
                      <a:pt x="11250" y="2910"/>
                    </a:cubicBezTo>
                    <a:cubicBezTo>
                      <a:pt x="10339" y="1246"/>
                      <a:pt x="8953" y="137"/>
                      <a:pt x="6972" y="18"/>
                    </a:cubicBezTo>
                    <a:cubicBezTo>
                      <a:pt x="6815" y="7"/>
                      <a:pt x="6658" y="1"/>
                      <a:pt x="6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984;p39"/>
              <p:cNvSpPr/>
              <p:nvPr/>
            </p:nvSpPr>
            <p:spPr>
              <a:xfrm>
                <a:off x="8588914" y="1744695"/>
                <a:ext cx="92578" cy="201594"/>
              </a:xfrm>
              <a:custGeom>
                <a:avLst/>
                <a:gdLst/>
                <a:ahLst/>
                <a:cxnLst/>
                <a:rect l="l" t="t" r="r" b="b"/>
                <a:pathLst>
                  <a:path w="833" h="1814" extrusionOk="0">
                    <a:moveTo>
                      <a:pt x="145" y="1"/>
                    </a:moveTo>
                    <a:cubicBezTo>
                      <a:pt x="100" y="1"/>
                      <a:pt x="60" y="11"/>
                      <a:pt x="41" y="31"/>
                    </a:cubicBezTo>
                    <a:cubicBezTo>
                      <a:pt x="1" y="110"/>
                      <a:pt x="1" y="189"/>
                      <a:pt x="41" y="268"/>
                    </a:cubicBezTo>
                    <a:cubicBezTo>
                      <a:pt x="239" y="664"/>
                      <a:pt x="318" y="1100"/>
                      <a:pt x="318" y="1536"/>
                    </a:cubicBezTo>
                    <a:cubicBezTo>
                      <a:pt x="318" y="1615"/>
                      <a:pt x="357" y="1694"/>
                      <a:pt x="397" y="1813"/>
                    </a:cubicBezTo>
                    <a:cubicBezTo>
                      <a:pt x="516" y="1734"/>
                      <a:pt x="595" y="1655"/>
                      <a:pt x="674" y="1615"/>
                    </a:cubicBezTo>
                    <a:cubicBezTo>
                      <a:pt x="674" y="1536"/>
                      <a:pt x="714" y="1496"/>
                      <a:pt x="714" y="1417"/>
                    </a:cubicBezTo>
                    <a:cubicBezTo>
                      <a:pt x="833" y="1061"/>
                      <a:pt x="793" y="704"/>
                      <a:pt x="635" y="387"/>
                    </a:cubicBezTo>
                    <a:cubicBezTo>
                      <a:pt x="516" y="229"/>
                      <a:pt x="397" y="110"/>
                      <a:pt x="278" y="31"/>
                    </a:cubicBezTo>
                    <a:cubicBezTo>
                      <a:pt x="239" y="11"/>
                      <a:pt x="189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985;p39"/>
              <p:cNvSpPr/>
              <p:nvPr/>
            </p:nvSpPr>
            <p:spPr>
              <a:xfrm>
                <a:off x="8461332" y="1423524"/>
                <a:ext cx="202604" cy="245381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2208" extrusionOk="0">
                    <a:moveTo>
                      <a:pt x="260" y="1"/>
                    </a:moveTo>
                    <a:cubicBezTo>
                      <a:pt x="152" y="1"/>
                      <a:pt x="51" y="48"/>
                      <a:pt x="0" y="227"/>
                    </a:cubicBezTo>
                    <a:cubicBezTo>
                      <a:pt x="872" y="583"/>
                      <a:pt x="1030" y="1495"/>
                      <a:pt x="1545" y="2208"/>
                    </a:cubicBezTo>
                    <a:cubicBezTo>
                      <a:pt x="1585" y="2168"/>
                      <a:pt x="1624" y="2089"/>
                      <a:pt x="1664" y="2049"/>
                    </a:cubicBezTo>
                    <a:cubicBezTo>
                      <a:pt x="1822" y="1415"/>
                      <a:pt x="1070" y="148"/>
                      <a:pt x="436" y="29"/>
                    </a:cubicBezTo>
                    <a:cubicBezTo>
                      <a:pt x="380" y="15"/>
                      <a:pt x="319" y="1"/>
                      <a:pt x="2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986;p39"/>
              <p:cNvSpPr/>
              <p:nvPr/>
            </p:nvSpPr>
            <p:spPr>
              <a:xfrm>
                <a:off x="8456887" y="1620338"/>
                <a:ext cx="79352" cy="246714"/>
              </a:xfrm>
              <a:custGeom>
                <a:avLst/>
                <a:gdLst/>
                <a:ahLst/>
                <a:cxnLst/>
                <a:rect l="l" t="t" r="r" b="b"/>
                <a:pathLst>
                  <a:path w="714" h="2220" extrusionOk="0">
                    <a:moveTo>
                      <a:pt x="40" y="1"/>
                    </a:moveTo>
                    <a:cubicBezTo>
                      <a:pt x="40" y="120"/>
                      <a:pt x="1" y="199"/>
                      <a:pt x="1" y="278"/>
                    </a:cubicBezTo>
                    <a:cubicBezTo>
                      <a:pt x="1" y="318"/>
                      <a:pt x="1" y="357"/>
                      <a:pt x="1" y="397"/>
                    </a:cubicBezTo>
                    <a:cubicBezTo>
                      <a:pt x="159" y="833"/>
                      <a:pt x="199" y="1268"/>
                      <a:pt x="119" y="1704"/>
                    </a:cubicBezTo>
                    <a:lnTo>
                      <a:pt x="119" y="2219"/>
                    </a:lnTo>
                    <a:lnTo>
                      <a:pt x="199" y="2219"/>
                    </a:lnTo>
                    <a:cubicBezTo>
                      <a:pt x="436" y="1981"/>
                      <a:pt x="555" y="1704"/>
                      <a:pt x="634" y="1427"/>
                    </a:cubicBezTo>
                    <a:cubicBezTo>
                      <a:pt x="714" y="952"/>
                      <a:pt x="595" y="516"/>
                      <a:pt x="317" y="120"/>
                    </a:cubicBezTo>
                    <a:cubicBezTo>
                      <a:pt x="278" y="80"/>
                      <a:pt x="159" y="40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987;p39"/>
              <p:cNvSpPr/>
              <p:nvPr/>
            </p:nvSpPr>
            <p:spPr>
              <a:xfrm>
                <a:off x="7734963" y="1607113"/>
                <a:ext cx="74907" cy="189481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705" extrusionOk="0">
                    <a:moveTo>
                      <a:pt x="555" y="1"/>
                    </a:moveTo>
                    <a:cubicBezTo>
                      <a:pt x="475" y="80"/>
                      <a:pt x="317" y="80"/>
                      <a:pt x="277" y="159"/>
                    </a:cubicBezTo>
                    <a:cubicBezTo>
                      <a:pt x="159" y="476"/>
                      <a:pt x="79" y="793"/>
                      <a:pt x="40" y="1110"/>
                    </a:cubicBezTo>
                    <a:cubicBezTo>
                      <a:pt x="0" y="1348"/>
                      <a:pt x="119" y="1585"/>
                      <a:pt x="317" y="1704"/>
                    </a:cubicBezTo>
                    <a:lnTo>
                      <a:pt x="555" y="635"/>
                    </a:lnTo>
                    <a:cubicBezTo>
                      <a:pt x="594" y="556"/>
                      <a:pt x="634" y="437"/>
                      <a:pt x="674" y="318"/>
                    </a:cubicBezTo>
                    <a:cubicBezTo>
                      <a:pt x="634" y="239"/>
                      <a:pt x="594" y="120"/>
                      <a:pt x="5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988;p39"/>
              <p:cNvSpPr/>
              <p:nvPr/>
            </p:nvSpPr>
            <p:spPr>
              <a:xfrm>
                <a:off x="7602825" y="1730470"/>
                <a:ext cx="79352" cy="211374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902" extrusionOk="0">
                    <a:moveTo>
                      <a:pt x="437" y="0"/>
                    </a:moveTo>
                    <a:cubicBezTo>
                      <a:pt x="357" y="79"/>
                      <a:pt x="238" y="119"/>
                      <a:pt x="199" y="198"/>
                    </a:cubicBezTo>
                    <a:cubicBezTo>
                      <a:pt x="1" y="674"/>
                      <a:pt x="80" y="1228"/>
                      <a:pt x="357" y="1703"/>
                    </a:cubicBezTo>
                    <a:cubicBezTo>
                      <a:pt x="397" y="1783"/>
                      <a:pt x="555" y="1822"/>
                      <a:pt x="674" y="1902"/>
                    </a:cubicBezTo>
                    <a:lnTo>
                      <a:pt x="714" y="1822"/>
                    </a:lnTo>
                    <a:cubicBezTo>
                      <a:pt x="714" y="1743"/>
                      <a:pt x="714" y="1703"/>
                      <a:pt x="674" y="1624"/>
                    </a:cubicBezTo>
                    <a:cubicBezTo>
                      <a:pt x="555" y="1189"/>
                      <a:pt x="476" y="713"/>
                      <a:pt x="555" y="277"/>
                    </a:cubicBezTo>
                    <a:cubicBezTo>
                      <a:pt x="555" y="198"/>
                      <a:pt x="476" y="79"/>
                      <a:pt x="4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989;p39"/>
              <p:cNvSpPr/>
              <p:nvPr/>
            </p:nvSpPr>
            <p:spPr>
              <a:xfrm>
                <a:off x="7629275" y="1453085"/>
                <a:ext cx="118917" cy="220265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982" extrusionOk="0">
                    <a:moveTo>
                      <a:pt x="872" y="1"/>
                    </a:moveTo>
                    <a:cubicBezTo>
                      <a:pt x="713" y="80"/>
                      <a:pt x="595" y="159"/>
                      <a:pt x="476" y="278"/>
                    </a:cubicBezTo>
                    <a:cubicBezTo>
                      <a:pt x="357" y="516"/>
                      <a:pt x="238" y="753"/>
                      <a:pt x="159" y="1030"/>
                    </a:cubicBezTo>
                    <a:cubicBezTo>
                      <a:pt x="40" y="1347"/>
                      <a:pt x="0" y="1664"/>
                      <a:pt x="40" y="1981"/>
                    </a:cubicBezTo>
                    <a:lnTo>
                      <a:pt x="159" y="1981"/>
                    </a:lnTo>
                    <a:lnTo>
                      <a:pt x="397" y="1506"/>
                    </a:lnTo>
                    <a:cubicBezTo>
                      <a:pt x="595" y="1070"/>
                      <a:pt x="674" y="595"/>
                      <a:pt x="1030" y="278"/>
                    </a:cubicBezTo>
                    <a:cubicBezTo>
                      <a:pt x="1070" y="199"/>
                      <a:pt x="1070" y="159"/>
                      <a:pt x="1030" y="119"/>
                    </a:cubicBezTo>
                    <a:cubicBezTo>
                      <a:pt x="991" y="80"/>
                      <a:pt x="912" y="1"/>
                      <a:pt x="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990;p39"/>
            <p:cNvSpPr/>
            <p:nvPr/>
          </p:nvSpPr>
          <p:spPr>
            <a:xfrm>
              <a:off x="4410826" y="3807646"/>
              <a:ext cx="93400" cy="86166"/>
            </a:xfrm>
            <a:custGeom>
              <a:avLst/>
              <a:gdLst/>
              <a:ahLst/>
              <a:cxnLst/>
              <a:rect l="l" t="t" r="r" b="b"/>
              <a:pathLst>
                <a:path w="2737" h="2525" extrusionOk="0">
                  <a:moveTo>
                    <a:pt x="514" y="0"/>
                  </a:moveTo>
                  <a:cubicBezTo>
                    <a:pt x="329" y="0"/>
                    <a:pt x="187" y="258"/>
                    <a:pt x="344" y="415"/>
                  </a:cubicBezTo>
                  <a:cubicBezTo>
                    <a:pt x="502" y="573"/>
                    <a:pt x="621" y="692"/>
                    <a:pt x="780" y="811"/>
                  </a:cubicBezTo>
                  <a:lnTo>
                    <a:pt x="304" y="851"/>
                  </a:lnTo>
                  <a:cubicBezTo>
                    <a:pt x="0" y="889"/>
                    <a:pt x="25" y="1328"/>
                    <a:pt x="307" y="1328"/>
                  </a:cubicBezTo>
                  <a:cubicBezTo>
                    <a:pt x="319" y="1328"/>
                    <a:pt x="331" y="1328"/>
                    <a:pt x="344" y="1326"/>
                  </a:cubicBezTo>
                  <a:lnTo>
                    <a:pt x="740" y="1286"/>
                  </a:lnTo>
                  <a:lnTo>
                    <a:pt x="740" y="1286"/>
                  </a:lnTo>
                  <a:cubicBezTo>
                    <a:pt x="582" y="1484"/>
                    <a:pt x="423" y="1722"/>
                    <a:pt x="265" y="1960"/>
                  </a:cubicBezTo>
                  <a:cubicBezTo>
                    <a:pt x="130" y="2121"/>
                    <a:pt x="288" y="2283"/>
                    <a:pt x="453" y="2283"/>
                  </a:cubicBezTo>
                  <a:cubicBezTo>
                    <a:pt x="531" y="2283"/>
                    <a:pt x="610" y="2247"/>
                    <a:pt x="661" y="2158"/>
                  </a:cubicBezTo>
                  <a:lnTo>
                    <a:pt x="1017" y="1603"/>
                  </a:lnTo>
                  <a:cubicBezTo>
                    <a:pt x="1057" y="1841"/>
                    <a:pt x="1097" y="2118"/>
                    <a:pt x="1097" y="2316"/>
                  </a:cubicBezTo>
                  <a:cubicBezTo>
                    <a:pt x="1116" y="2455"/>
                    <a:pt x="1225" y="2524"/>
                    <a:pt x="1334" y="2524"/>
                  </a:cubicBezTo>
                  <a:cubicBezTo>
                    <a:pt x="1443" y="2524"/>
                    <a:pt x="1552" y="2455"/>
                    <a:pt x="1572" y="2316"/>
                  </a:cubicBezTo>
                  <a:cubicBezTo>
                    <a:pt x="1572" y="2039"/>
                    <a:pt x="1493" y="1762"/>
                    <a:pt x="1493" y="1484"/>
                  </a:cubicBezTo>
                  <a:lnTo>
                    <a:pt x="1493" y="1484"/>
                  </a:lnTo>
                  <a:lnTo>
                    <a:pt x="1849" y="1762"/>
                  </a:lnTo>
                  <a:cubicBezTo>
                    <a:pt x="1898" y="1802"/>
                    <a:pt x="1949" y="1820"/>
                    <a:pt x="1996" y="1820"/>
                  </a:cubicBezTo>
                  <a:cubicBezTo>
                    <a:pt x="2179" y="1820"/>
                    <a:pt x="2315" y="1562"/>
                    <a:pt x="2127" y="1405"/>
                  </a:cubicBezTo>
                  <a:cubicBezTo>
                    <a:pt x="2008" y="1326"/>
                    <a:pt x="1929" y="1247"/>
                    <a:pt x="1810" y="1128"/>
                  </a:cubicBezTo>
                  <a:lnTo>
                    <a:pt x="2443" y="1049"/>
                  </a:lnTo>
                  <a:cubicBezTo>
                    <a:pt x="2736" y="975"/>
                    <a:pt x="2725" y="564"/>
                    <a:pt x="2503" y="564"/>
                  </a:cubicBezTo>
                  <a:cubicBezTo>
                    <a:pt x="2484" y="564"/>
                    <a:pt x="2465" y="567"/>
                    <a:pt x="2443" y="573"/>
                  </a:cubicBezTo>
                  <a:lnTo>
                    <a:pt x="1691" y="653"/>
                  </a:lnTo>
                  <a:lnTo>
                    <a:pt x="1849" y="415"/>
                  </a:lnTo>
                  <a:cubicBezTo>
                    <a:pt x="1994" y="241"/>
                    <a:pt x="1843" y="47"/>
                    <a:pt x="1674" y="47"/>
                  </a:cubicBezTo>
                  <a:cubicBezTo>
                    <a:pt x="1611" y="47"/>
                    <a:pt x="1546" y="73"/>
                    <a:pt x="1493" y="138"/>
                  </a:cubicBezTo>
                  <a:lnTo>
                    <a:pt x="1374" y="336"/>
                  </a:lnTo>
                  <a:lnTo>
                    <a:pt x="1374" y="296"/>
                  </a:lnTo>
                  <a:cubicBezTo>
                    <a:pt x="1355" y="143"/>
                    <a:pt x="1234" y="73"/>
                    <a:pt x="1118" y="73"/>
                  </a:cubicBezTo>
                  <a:cubicBezTo>
                    <a:pt x="995" y="73"/>
                    <a:pt x="878" y="153"/>
                    <a:pt x="899" y="296"/>
                  </a:cubicBezTo>
                  <a:lnTo>
                    <a:pt x="661" y="58"/>
                  </a:lnTo>
                  <a:cubicBezTo>
                    <a:pt x="612" y="18"/>
                    <a:pt x="561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91;p39"/>
            <p:cNvSpPr/>
            <p:nvPr/>
          </p:nvSpPr>
          <p:spPr>
            <a:xfrm>
              <a:off x="4121851" y="3886022"/>
              <a:ext cx="154143" cy="162640"/>
            </a:xfrm>
            <a:custGeom>
              <a:avLst/>
              <a:gdLst/>
              <a:ahLst/>
              <a:cxnLst/>
              <a:rect l="l" t="t" r="r" b="b"/>
              <a:pathLst>
                <a:path w="4517" h="4766" extrusionOk="0">
                  <a:moveTo>
                    <a:pt x="1687" y="1"/>
                  </a:moveTo>
                  <a:cubicBezTo>
                    <a:pt x="1549" y="1"/>
                    <a:pt x="1405" y="121"/>
                    <a:pt x="1453" y="315"/>
                  </a:cubicBezTo>
                  <a:cubicBezTo>
                    <a:pt x="1612" y="790"/>
                    <a:pt x="1730" y="1305"/>
                    <a:pt x="1889" y="1741"/>
                  </a:cubicBezTo>
                  <a:cubicBezTo>
                    <a:pt x="1612" y="1582"/>
                    <a:pt x="1334" y="1384"/>
                    <a:pt x="1057" y="1186"/>
                  </a:cubicBezTo>
                  <a:cubicBezTo>
                    <a:pt x="1009" y="1158"/>
                    <a:pt x="960" y="1147"/>
                    <a:pt x="914" y="1147"/>
                  </a:cubicBezTo>
                  <a:cubicBezTo>
                    <a:pt x="698" y="1147"/>
                    <a:pt x="544" y="1412"/>
                    <a:pt x="740" y="1543"/>
                  </a:cubicBezTo>
                  <a:cubicBezTo>
                    <a:pt x="1097" y="1780"/>
                    <a:pt x="1453" y="2018"/>
                    <a:pt x="1810" y="2256"/>
                  </a:cubicBezTo>
                  <a:cubicBezTo>
                    <a:pt x="1295" y="2414"/>
                    <a:pt x="780" y="2573"/>
                    <a:pt x="265" y="2731"/>
                  </a:cubicBezTo>
                  <a:cubicBezTo>
                    <a:pt x="1" y="2807"/>
                    <a:pt x="132" y="3170"/>
                    <a:pt x="385" y="3170"/>
                  </a:cubicBezTo>
                  <a:cubicBezTo>
                    <a:pt x="397" y="3170"/>
                    <a:pt x="410" y="3169"/>
                    <a:pt x="423" y="3167"/>
                  </a:cubicBezTo>
                  <a:lnTo>
                    <a:pt x="1730" y="2771"/>
                  </a:lnTo>
                  <a:lnTo>
                    <a:pt x="1730" y="2771"/>
                  </a:lnTo>
                  <a:cubicBezTo>
                    <a:pt x="1532" y="3127"/>
                    <a:pt x="1334" y="3444"/>
                    <a:pt x="1097" y="3801"/>
                  </a:cubicBezTo>
                  <a:cubicBezTo>
                    <a:pt x="989" y="3963"/>
                    <a:pt x="1156" y="4106"/>
                    <a:pt x="1324" y="4106"/>
                  </a:cubicBezTo>
                  <a:cubicBezTo>
                    <a:pt x="1403" y="4106"/>
                    <a:pt x="1482" y="4075"/>
                    <a:pt x="1532" y="3999"/>
                  </a:cubicBezTo>
                  <a:cubicBezTo>
                    <a:pt x="1770" y="3642"/>
                    <a:pt x="1968" y="3246"/>
                    <a:pt x="2206" y="2890"/>
                  </a:cubicBezTo>
                  <a:cubicBezTo>
                    <a:pt x="2364" y="3444"/>
                    <a:pt x="2523" y="4038"/>
                    <a:pt x="2642" y="4593"/>
                  </a:cubicBezTo>
                  <a:cubicBezTo>
                    <a:pt x="2672" y="4714"/>
                    <a:pt x="2754" y="4766"/>
                    <a:pt x="2840" y="4766"/>
                  </a:cubicBezTo>
                  <a:cubicBezTo>
                    <a:pt x="2979" y="4766"/>
                    <a:pt x="3126" y="4630"/>
                    <a:pt x="3077" y="4434"/>
                  </a:cubicBezTo>
                  <a:cubicBezTo>
                    <a:pt x="2958" y="3880"/>
                    <a:pt x="2800" y="3286"/>
                    <a:pt x="2642" y="2731"/>
                  </a:cubicBezTo>
                  <a:lnTo>
                    <a:pt x="2642" y="2731"/>
                  </a:lnTo>
                  <a:cubicBezTo>
                    <a:pt x="2998" y="2929"/>
                    <a:pt x="3315" y="3127"/>
                    <a:pt x="3671" y="3286"/>
                  </a:cubicBezTo>
                  <a:cubicBezTo>
                    <a:pt x="3713" y="3310"/>
                    <a:pt x="3753" y="3320"/>
                    <a:pt x="3790" y="3320"/>
                  </a:cubicBezTo>
                  <a:cubicBezTo>
                    <a:pt x="3998" y="3320"/>
                    <a:pt x="4105" y="2990"/>
                    <a:pt x="3870" y="2890"/>
                  </a:cubicBezTo>
                  <a:cubicBezTo>
                    <a:pt x="3553" y="2731"/>
                    <a:pt x="3236" y="2573"/>
                    <a:pt x="2958" y="2375"/>
                  </a:cubicBezTo>
                  <a:cubicBezTo>
                    <a:pt x="3394" y="2256"/>
                    <a:pt x="3790" y="2137"/>
                    <a:pt x="4226" y="1978"/>
                  </a:cubicBezTo>
                  <a:cubicBezTo>
                    <a:pt x="4517" y="1869"/>
                    <a:pt x="4407" y="1494"/>
                    <a:pt x="4143" y="1494"/>
                  </a:cubicBezTo>
                  <a:cubicBezTo>
                    <a:pt x="4119" y="1494"/>
                    <a:pt x="4094" y="1497"/>
                    <a:pt x="4068" y="1503"/>
                  </a:cubicBezTo>
                  <a:cubicBezTo>
                    <a:pt x="3632" y="1662"/>
                    <a:pt x="3196" y="1820"/>
                    <a:pt x="2721" y="1939"/>
                  </a:cubicBezTo>
                  <a:cubicBezTo>
                    <a:pt x="2919" y="1622"/>
                    <a:pt x="3077" y="1305"/>
                    <a:pt x="3236" y="949"/>
                  </a:cubicBezTo>
                  <a:cubicBezTo>
                    <a:pt x="3340" y="765"/>
                    <a:pt x="3186" y="617"/>
                    <a:pt x="3035" y="617"/>
                  </a:cubicBezTo>
                  <a:cubicBezTo>
                    <a:pt x="2957" y="617"/>
                    <a:pt x="2880" y="656"/>
                    <a:pt x="2840" y="750"/>
                  </a:cubicBezTo>
                  <a:cubicBezTo>
                    <a:pt x="2681" y="1067"/>
                    <a:pt x="2523" y="1384"/>
                    <a:pt x="2364" y="1701"/>
                  </a:cubicBezTo>
                  <a:cubicBezTo>
                    <a:pt x="2206" y="1186"/>
                    <a:pt x="2047" y="671"/>
                    <a:pt x="1889" y="156"/>
                  </a:cubicBezTo>
                  <a:cubicBezTo>
                    <a:pt x="1858" y="49"/>
                    <a:pt x="1774" y="1"/>
                    <a:pt x="1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92;p39"/>
            <p:cNvSpPr/>
            <p:nvPr/>
          </p:nvSpPr>
          <p:spPr>
            <a:xfrm>
              <a:off x="4085376" y="4360209"/>
              <a:ext cx="93400" cy="86166"/>
            </a:xfrm>
            <a:custGeom>
              <a:avLst/>
              <a:gdLst/>
              <a:ahLst/>
              <a:cxnLst/>
              <a:rect l="l" t="t" r="r" b="b"/>
              <a:pathLst>
                <a:path w="2737" h="2525" extrusionOk="0">
                  <a:moveTo>
                    <a:pt x="514" y="0"/>
                  </a:moveTo>
                  <a:cubicBezTo>
                    <a:pt x="329" y="0"/>
                    <a:pt x="187" y="258"/>
                    <a:pt x="344" y="415"/>
                  </a:cubicBezTo>
                  <a:cubicBezTo>
                    <a:pt x="502" y="573"/>
                    <a:pt x="621" y="692"/>
                    <a:pt x="780" y="811"/>
                  </a:cubicBezTo>
                  <a:lnTo>
                    <a:pt x="304" y="851"/>
                  </a:lnTo>
                  <a:cubicBezTo>
                    <a:pt x="0" y="889"/>
                    <a:pt x="25" y="1328"/>
                    <a:pt x="307" y="1328"/>
                  </a:cubicBezTo>
                  <a:cubicBezTo>
                    <a:pt x="319" y="1328"/>
                    <a:pt x="331" y="1328"/>
                    <a:pt x="344" y="1326"/>
                  </a:cubicBezTo>
                  <a:lnTo>
                    <a:pt x="740" y="1286"/>
                  </a:lnTo>
                  <a:lnTo>
                    <a:pt x="740" y="1286"/>
                  </a:lnTo>
                  <a:cubicBezTo>
                    <a:pt x="582" y="1484"/>
                    <a:pt x="423" y="1722"/>
                    <a:pt x="265" y="1960"/>
                  </a:cubicBezTo>
                  <a:cubicBezTo>
                    <a:pt x="130" y="2121"/>
                    <a:pt x="288" y="2283"/>
                    <a:pt x="453" y="2283"/>
                  </a:cubicBezTo>
                  <a:cubicBezTo>
                    <a:pt x="531" y="2283"/>
                    <a:pt x="610" y="2247"/>
                    <a:pt x="661" y="2158"/>
                  </a:cubicBezTo>
                  <a:lnTo>
                    <a:pt x="1017" y="1603"/>
                  </a:lnTo>
                  <a:cubicBezTo>
                    <a:pt x="1057" y="1841"/>
                    <a:pt x="1097" y="2118"/>
                    <a:pt x="1097" y="2316"/>
                  </a:cubicBezTo>
                  <a:cubicBezTo>
                    <a:pt x="1116" y="2455"/>
                    <a:pt x="1225" y="2524"/>
                    <a:pt x="1334" y="2524"/>
                  </a:cubicBezTo>
                  <a:cubicBezTo>
                    <a:pt x="1443" y="2524"/>
                    <a:pt x="1552" y="2455"/>
                    <a:pt x="1572" y="2316"/>
                  </a:cubicBezTo>
                  <a:cubicBezTo>
                    <a:pt x="1572" y="2039"/>
                    <a:pt x="1493" y="1762"/>
                    <a:pt x="1493" y="1484"/>
                  </a:cubicBezTo>
                  <a:lnTo>
                    <a:pt x="1493" y="1484"/>
                  </a:lnTo>
                  <a:lnTo>
                    <a:pt x="1849" y="1762"/>
                  </a:lnTo>
                  <a:cubicBezTo>
                    <a:pt x="1898" y="1802"/>
                    <a:pt x="1949" y="1820"/>
                    <a:pt x="1996" y="1820"/>
                  </a:cubicBezTo>
                  <a:cubicBezTo>
                    <a:pt x="2179" y="1820"/>
                    <a:pt x="2315" y="1562"/>
                    <a:pt x="2127" y="1405"/>
                  </a:cubicBezTo>
                  <a:cubicBezTo>
                    <a:pt x="2008" y="1326"/>
                    <a:pt x="1929" y="1247"/>
                    <a:pt x="1810" y="1128"/>
                  </a:cubicBezTo>
                  <a:lnTo>
                    <a:pt x="2443" y="1049"/>
                  </a:lnTo>
                  <a:cubicBezTo>
                    <a:pt x="2736" y="975"/>
                    <a:pt x="2725" y="564"/>
                    <a:pt x="2503" y="564"/>
                  </a:cubicBezTo>
                  <a:cubicBezTo>
                    <a:pt x="2484" y="564"/>
                    <a:pt x="2465" y="567"/>
                    <a:pt x="2443" y="573"/>
                  </a:cubicBezTo>
                  <a:lnTo>
                    <a:pt x="1691" y="653"/>
                  </a:lnTo>
                  <a:lnTo>
                    <a:pt x="1849" y="415"/>
                  </a:lnTo>
                  <a:cubicBezTo>
                    <a:pt x="1994" y="241"/>
                    <a:pt x="1843" y="47"/>
                    <a:pt x="1674" y="47"/>
                  </a:cubicBezTo>
                  <a:cubicBezTo>
                    <a:pt x="1611" y="47"/>
                    <a:pt x="1546" y="73"/>
                    <a:pt x="1493" y="138"/>
                  </a:cubicBezTo>
                  <a:lnTo>
                    <a:pt x="1374" y="336"/>
                  </a:lnTo>
                  <a:lnTo>
                    <a:pt x="1374" y="296"/>
                  </a:lnTo>
                  <a:cubicBezTo>
                    <a:pt x="1355" y="143"/>
                    <a:pt x="1234" y="73"/>
                    <a:pt x="1118" y="73"/>
                  </a:cubicBezTo>
                  <a:cubicBezTo>
                    <a:pt x="995" y="73"/>
                    <a:pt x="878" y="153"/>
                    <a:pt x="899" y="296"/>
                  </a:cubicBezTo>
                  <a:lnTo>
                    <a:pt x="661" y="58"/>
                  </a:lnTo>
                  <a:cubicBezTo>
                    <a:pt x="612" y="18"/>
                    <a:pt x="561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93;p39"/>
            <p:cNvSpPr/>
            <p:nvPr/>
          </p:nvSpPr>
          <p:spPr>
            <a:xfrm>
              <a:off x="5020526" y="4023509"/>
              <a:ext cx="93400" cy="86166"/>
            </a:xfrm>
            <a:custGeom>
              <a:avLst/>
              <a:gdLst/>
              <a:ahLst/>
              <a:cxnLst/>
              <a:rect l="l" t="t" r="r" b="b"/>
              <a:pathLst>
                <a:path w="2737" h="2525" extrusionOk="0">
                  <a:moveTo>
                    <a:pt x="514" y="0"/>
                  </a:moveTo>
                  <a:cubicBezTo>
                    <a:pt x="329" y="0"/>
                    <a:pt x="187" y="258"/>
                    <a:pt x="344" y="415"/>
                  </a:cubicBezTo>
                  <a:cubicBezTo>
                    <a:pt x="502" y="573"/>
                    <a:pt x="621" y="692"/>
                    <a:pt x="780" y="811"/>
                  </a:cubicBezTo>
                  <a:lnTo>
                    <a:pt x="304" y="851"/>
                  </a:lnTo>
                  <a:cubicBezTo>
                    <a:pt x="0" y="889"/>
                    <a:pt x="25" y="1328"/>
                    <a:pt x="307" y="1328"/>
                  </a:cubicBezTo>
                  <a:cubicBezTo>
                    <a:pt x="319" y="1328"/>
                    <a:pt x="331" y="1328"/>
                    <a:pt x="344" y="1326"/>
                  </a:cubicBezTo>
                  <a:lnTo>
                    <a:pt x="740" y="1286"/>
                  </a:lnTo>
                  <a:lnTo>
                    <a:pt x="740" y="1286"/>
                  </a:lnTo>
                  <a:cubicBezTo>
                    <a:pt x="582" y="1484"/>
                    <a:pt x="423" y="1722"/>
                    <a:pt x="265" y="1960"/>
                  </a:cubicBezTo>
                  <a:cubicBezTo>
                    <a:pt x="130" y="2121"/>
                    <a:pt x="288" y="2283"/>
                    <a:pt x="453" y="2283"/>
                  </a:cubicBezTo>
                  <a:cubicBezTo>
                    <a:pt x="531" y="2283"/>
                    <a:pt x="610" y="2247"/>
                    <a:pt x="661" y="2158"/>
                  </a:cubicBezTo>
                  <a:lnTo>
                    <a:pt x="1017" y="1603"/>
                  </a:lnTo>
                  <a:cubicBezTo>
                    <a:pt x="1057" y="1841"/>
                    <a:pt x="1097" y="2118"/>
                    <a:pt x="1097" y="2316"/>
                  </a:cubicBezTo>
                  <a:cubicBezTo>
                    <a:pt x="1116" y="2455"/>
                    <a:pt x="1225" y="2524"/>
                    <a:pt x="1334" y="2524"/>
                  </a:cubicBezTo>
                  <a:cubicBezTo>
                    <a:pt x="1443" y="2524"/>
                    <a:pt x="1552" y="2455"/>
                    <a:pt x="1572" y="2316"/>
                  </a:cubicBezTo>
                  <a:cubicBezTo>
                    <a:pt x="1572" y="2039"/>
                    <a:pt x="1493" y="1762"/>
                    <a:pt x="1493" y="1484"/>
                  </a:cubicBezTo>
                  <a:lnTo>
                    <a:pt x="1493" y="1484"/>
                  </a:lnTo>
                  <a:lnTo>
                    <a:pt x="1849" y="1762"/>
                  </a:lnTo>
                  <a:cubicBezTo>
                    <a:pt x="1898" y="1802"/>
                    <a:pt x="1949" y="1820"/>
                    <a:pt x="1996" y="1820"/>
                  </a:cubicBezTo>
                  <a:cubicBezTo>
                    <a:pt x="2179" y="1820"/>
                    <a:pt x="2315" y="1562"/>
                    <a:pt x="2127" y="1405"/>
                  </a:cubicBezTo>
                  <a:cubicBezTo>
                    <a:pt x="2008" y="1326"/>
                    <a:pt x="1929" y="1247"/>
                    <a:pt x="1810" y="1128"/>
                  </a:cubicBezTo>
                  <a:lnTo>
                    <a:pt x="2443" y="1049"/>
                  </a:lnTo>
                  <a:cubicBezTo>
                    <a:pt x="2736" y="975"/>
                    <a:pt x="2725" y="564"/>
                    <a:pt x="2503" y="564"/>
                  </a:cubicBezTo>
                  <a:cubicBezTo>
                    <a:pt x="2484" y="564"/>
                    <a:pt x="2465" y="567"/>
                    <a:pt x="2443" y="573"/>
                  </a:cubicBezTo>
                  <a:lnTo>
                    <a:pt x="1691" y="653"/>
                  </a:lnTo>
                  <a:lnTo>
                    <a:pt x="1849" y="415"/>
                  </a:lnTo>
                  <a:cubicBezTo>
                    <a:pt x="1994" y="241"/>
                    <a:pt x="1843" y="47"/>
                    <a:pt x="1674" y="47"/>
                  </a:cubicBezTo>
                  <a:cubicBezTo>
                    <a:pt x="1611" y="47"/>
                    <a:pt x="1546" y="73"/>
                    <a:pt x="1493" y="138"/>
                  </a:cubicBezTo>
                  <a:lnTo>
                    <a:pt x="1374" y="336"/>
                  </a:lnTo>
                  <a:lnTo>
                    <a:pt x="1374" y="296"/>
                  </a:lnTo>
                  <a:cubicBezTo>
                    <a:pt x="1355" y="143"/>
                    <a:pt x="1234" y="73"/>
                    <a:pt x="1118" y="73"/>
                  </a:cubicBezTo>
                  <a:cubicBezTo>
                    <a:pt x="995" y="73"/>
                    <a:pt x="878" y="153"/>
                    <a:pt x="899" y="296"/>
                  </a:cubicBezTo>
                  <a:lnTo>
                    <a:pt x="661" y="58"/>
                  </a:lnTo>
                  <a:cubicBezTo>
                    <a:pt x="612" y="18"/>
                    <a:pt x="561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t="62286" r="65282" b="6807"/>
          <a:stretch/>
        </p:blipFill>
        <p:spPr bwMode="auto">
          <a:xfrm>
            <a:off x="59933" y="1238203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8" t="62286" r="30278" b="6807"/>
          <a:stretch/>
        </p:blipFill>
        <p:spPr bwMode="auto">
          <a:xfrm>
            <a:off x="2627014" y="1238203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9" t="62286" r="2494" b="6807"/>
          <a:stretch/>
        </p:blipFill>
        <p:spPr bwMode="auto">
          <a:xfrm>
            <a:off x="4765860" y="1238203"/>
            <a:ext cx="226994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5" t="37807" r="4588" b="39305"/>
          <a:stretch/>
        </p:blipFill>
        <p:spPr bwMode="auto">
          <a:xfrm>
            <a:off x="6995657" y="1612900"/>
            <a:ext cx="2439567" cy="14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8" t="37807" r="35255" b="39305"/>
          <a:stretch/>
        </p:blipFill>
        <p:spPr bwMode="auto">
          <a:xfrm>
            <a:off x="9529513" y="1612900"/>
            <a:ext cx="2439567" cy="14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t="39977" r="65282" b="36740"/>
          <a:stretch/>
        </p:blipFill>
        <p:spPr bwMode="auto">
          <a:xfrm>
            <a:off x="59933" y="4394200"/>
            <a:ext cx="2667000" cy="138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t="8763" r="73786" b="61968"/>
          <a:stretch/>
        </p:blipFill>
        <p:spPr bwMode="auto">
          <a:xfrm>
            <a:off x="2627014" y="4038600"/>
            <a:ext cx="1944986" cy="173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8" t="6411" r="35552" b="61968"/>
          <a:stretch/>
        </p:blipFill>
        <p:spPr bwMode="auto">
          <a:xfrm>
            <a:off x="4765860" y="3898900"/>
            <a:ext cx="2193740" cy="18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1" t="6411" r="3689" b="61968"/>
          <a:stretch/>
        </p:blipFill>
        <p:spPr bwMode="auto">
          <a:xfrm>
            <a:off x="7241484" y="3898900"/>
            <a:ext cx="2193740" cy="18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ree Vector | Natural disasters cartoon icons s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49867" r="75133" b="27733"/>
          <a:stretch/>
        </p:blipFill>
        <p:spPr bwMode="auto">
          <a:xfrm>
            <a:off x="10012696" y="3801170"/>
            <a:ext cx="1816684" cy="162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39682" y="3129244"/>
            <a:ext cx="1779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8A513"/>
                </a:solidFill>
              </a:rPr>
              <a:t>Sóng</a:t>
            </a:r>
            <a:r>
              <a:rPr lang="en-US" sz="2400" b="1" dirty="0">
                <a:solidFill>
                  <a:srgbClr val="F8A513"/>
                </a:solidFill>
              </a:rPr>
              <a:t> </a:t>
            </a:r>
            <a:r>
              <a:rPr lang="en-US" sz="2400" b="1" dirty="0" err="1">
                <a:solidFill>
                  <a:srgbClr val="F8A513"/>
                </a:solidFill>
              </a:rPr>
              <a:t>thần</a:t>
            </a:r>
            <a:endParaRPr lang="en-US" sz="2400" b="1" dirty="0">
              <a:solidFill>
                <a:srgbClr val="F8A513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92346" y="3129244"/>
            <a:ext cx="1667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8A513"/>
                </a:solidFill>
              </a:rPr>
              <a:t>Động</a:t>
            </a:r>
            <a:r>
              <a:rPr lang="en-US" sz="2400" b="1" dirty="0">
                <a:solidFill>
                  <a:srgbClr val="F8A513"/>
                </a:solidFill>
              </a:rPr>
              <a:t> </a:t>
            </a:r>
            <a:r>
              <a:rPr lang="en-US" sz="2400" b="1" dirty="0" err="1">
                <a:solidFill>
                  <a:srgbClr val="F8A513"/>
                </a:solidFill>
              </a:rPr>
              <a:t>đất</a:t>
            </a:r>
            <a:endParaRPr lang="en-US" sz="2400" b="1" dirty="0">
              <a:solidFill>
                <a:srgbClr val="F8A513"/>
              </a:solidFill>
            </a:endParaRPr>
          </a:p>
          <a:p>
            <a:endParaRPr lang="en-US" sz="2400" b="1" dirty="0">
              <a:solidFill>
                <a:srgbClr val="F8A513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93319" y="312924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8A513"/>
                </a:solidFill>
              </a:rPr>
              <a:t>Lũ</a:t>
            </a:r>
            <a:r>
              <a:rPr lang="en-US" sz="2400" b="1" dirty="0">
                <a:solidFill>
                  <a:srgbClr val="F8A513"/>
                </a:solidFill>
              </a:rPr>
              <a:t> </a:t>
            </a:r>
            <a:r>
              <a:rPr lang="en-US" sz="2400" b="1" dirty="0" err="1">
                <a:solidFill>
                  <a:srgbClr val="F8A513"/>
                </a:solidFill>
              </a:rPr>
              <a:t>lụt</a:t>
            </a:r>
            <a:endParaRPr lang="en-US" sz="2400" b="1" dirty="0">
              <a:solidFill>
                <a:srgbClr val="F8A513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84119" y="3129244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8A513"/>
                </a:solidFill>
              </a:rPr>
              <a:t>Bão</a:t>
            </a:r>
            <a:r>
              <a:rPr lang="en-US" sz="2400" b="1" dirty="0">
                <a:solidFill>
                  <a:srgbClr val="F8A513"/>
                </a:solidFill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292279" y="3129244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8A513"/>
                </a:solidFill>
              </a:rPr>
              <a:t>Hạn</a:t>
            </a:r>
            <a:r>
              <a:rPr lang="en-US" sz="2400" b="1" dirty="0">
                <a:solidFill>
                  <a:srgbClr val="F8A513"/>
                </a:solidFill>
              </a:rPr>
              <a:t> </a:t>
            </a:r>
            <a:r>
              <a:rPr lang="en-US" sz="2400" b="1" dirty="0" err="1">
                <a:solidFill>
                  <a:srgbClr val="F8A513"/>
                </a:solidFill>
              </a:rPr>
              <a:t>hán</a:t>
            </a:r>
            <a:endParaRPr lang="en-US" sz="2400" b="1" dirty="0">
              <a:solidFill>
                <a:srgbClr val="F8A513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7289" y="5546408"/>
            <a:ext cx="1837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8A513"/>
                </a:solidFill>
              </a:rPr>
              <a:t>Cháy</a:t>
            </a:r>
            <a:r>
              <a:rPr lang="en-US" sz="2400" b="1" dirty="0">
                <a:solidFill>
                  <a:srgbClr val="F8A513"/>
                </a:solidFill>
              </a:rPr>
              <a:t> </a:t>
            </a:r>
            <a:r>
              <a:rPr lang="en-US" sz="2400" b="1" dirty="0" err="1">
                <a:solidFill>
                  <a:srgbClr val="F8A513"/>
                </a:solidFill>
              </a:rPr>
              <a:t>rừng</a:t>
            </a:r>
            <a:endParaRPr lang="en-US" sz="2400" b="1" dirty="0">
              <a:solidFill>
                <a:srgbClr val="F8A513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43217" y="5546408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8A513"/>
                </a:solidFill>
              </a:rPr>
              <a:t>Lở</a:t>
            </a:r>
            <a:r>
              <a:rPr lang="en-US" sz="2400" b="1" dirty="0">
                <a:solidFill>
                  <a:srgbClr val="F8A513"/>
                </a:solidFill>
              </a:rPr>
              <a:t> </a:t>
            </a:r>
            <a:r>
              <a:rPr lang="en-US" sz="2400" b="1" dirty="0" err="1">
                <a:solidFill>
                  <a:srgbClr val="F8A513"/>
                </a:solidFill>
              </a:rPr>
              <a:t>tuyết</a:t>
            </a:r>
            <a:endParaRPr lang="en-US" sz="2400" b="1" dirty="0">
              <a:solidFill>
                <a:srgbClr val="F8A513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64341" y="5546408"/>
            <a:ext cx="1620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8A513"/>
                </a:solidFill>
              </a:rPr>
              <a:t>Lốc</a:t>
            </a:r>
            <a:r>
              <a:rPr lang="en-US" sz="2400" b="1" dirty="0">
                <a:solidFill>
                  <a:srgbClr val="F8A513"/>
                </a:solidFill>
              </a:rPr>
              <a:t> </a:t>
            </a:r>
            <a:r>
              <a:rPr lang="en-US" sz="2400" b="1" dirty="0" err="1">
                <a:solidFill>
                  <a:srgbClr val="F8A513"/>
                </a:solidFill>
              </a:rPr>
              <a:t>xoáy</a:t>
            </a:r>
            <a:endParaRPr lang="en-US" sz="2400" b="1" dirty="0">
              <a:solidFill>
                <a:srgbClr val="F8A513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59600" y="5546408"/>
            <a:ext cx="2925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8A513"/>
                </a:solidFill>
              </a:rPr>
              <a:t>Núi</a:t>
            </a:r>
            <a:r>
              <a:rPr lang="en-US" sz="2400" b="1" dirty="0">
                <a:solidFill>
                  <a:srgbClr val="F8A513"/>
                </a:solidFill>
              </a:rPr>
              <a:t> </a:t>
            </a:r>
            <a:r>
              <a:rPr lang="en-US" sz="2400" b="1" dirty="0" err="1">
                <a:solidFill>
                  <a:srgbClr val="F8A513"/>
                </a:solidFill>
              </a:rPr>
              <a:t>lửa</a:t>
            </a:r>
            <a:r>
              <a:rPr lang="en-US" sz="2400" b="1" dirty="0">
                <a:solidFill>
                  <a:srgbClr val="F8A513"/>
                </a:solidFill>
              </a:rPr>
              <a:t> </a:t>
            </a:r>
            <a:r>
              <a:rPr lang="en-US" sz="2400" b="1" dirty="0" err="1">
                <a:solidFill>
                  <a:srgbClr val="F8A513"/>
                </a:solidFill>
              </a:rPr>
              <a:t>phun</a:t>
            </a:r>
            <a:r>
              <a:rPr lang="en-US" sz="2400" b="1" dirty="0">
                <a:solidFill>
                  <a:srgbClr val="F8A513"/>
                </a:solidFill>
              </a:rPr>
              <a:t> </a:t>
            </a:r>
            <a:r>
              <a:rPr lang="en-US" sz="2400" b="1" dirty="0" err="1">
                <a:solidFill>
                  <a:srgbClr val="F8A513"/>
                </a:solidFill>
              </a:rPr>
              <a:t>trào</a:t>
            </a:r>
            <a:endParaRPr lang="en-US" sz="2400" b="1" dirty="0">
              <a:solidFill>
                <a:srgbClr val="F8A513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204114" y="5546408"/>
            <a:ext cx="170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8A513"/>
                </a:solidFill>
              </a:rPr>
              <a:t>Giông</a:t>
            </a:r>
            <a:r>
              <a:rPr lang="en-US" sz="2400" b="1" dirty="0">
                <a:solidFill>
                  <a:srgbClr val="F8A513"/>
                </a:solidFill>
              </a:rPr>
              <a:t> </a:t>
            </a:r>
            <a:r>
              <a:rPr lang="en-US" sz="2400" b="1" dirty="0" err="1">
                <a:solidFill>
                  <a:srgbClr val="F8A513"/>
                </a:solidFill>
              </a:rPr>
              <a:t>sét</a:t>
            </a:r>
            <a:endParaRPr lang="en-US" sz="2400" b="1" dirty="0">
              <a:solidFill>
                <a:srgbClr val="F8A513"/>
              </a:solidFill>
            </a:endParaRPr>
          </a:p>
        </p:txBody>
      </p:sp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8" t="4507"/>
          <a:stretch/>
        </p:blipFill>
        <p:spPr>
          <a:xfrm>
            <a:off x="1495345" y="3071460"/>
            <a:ext cx="8749789" cy="3533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255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62463" y="1214848"/>
            <a:ext cx="11146517" cy="4663440"/>
          </a:xfrm>
          <a:prstGeom prst="roundRect">
            <a:avLst/>
          </a:prstGeom>
          <a:solidFill>
            <a:srgbClr val="C4E8F5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20210409092016_wm_shs-tu-nhien-va-xa-hoi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3" y="7688792"/>
            <a:ext cx="10858500" cy="15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56360" y="314063"/>
            <a:ext cx="7235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tin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xảy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66200" y="1652082"/>
            <a:ext cx="1032192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20119 ở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lốc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xoáy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sạt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lở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41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30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sập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trôi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hư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2020)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865223" y="2599508"/>
            <a:ext cx="570498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75121" y="2599508"/>
            <a:ext cx="1280159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177350" y="2599508"/>
            <a:ext cx="1071153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31384" y="2599508"/>
            <a:ext cx="1240970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768010" y="2599508"/>
            <a:ext cx="675053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807199" y="2599508"/>
            <a:ext cx="675053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67256" y="3108960"/>
            <a:ext cx="675053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812730" y="3108960"/>
            <a:ext cx="1406573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3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0" t="4348"/>
          <a:stretch/>
        </p:blipFill>
        <p:spPr>
          <a:xfrm>
            <a:off x="587828" y="1593668"/>
            <a:ext cx="9031112" cy="4284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3681" y="314063"/>
            <a:ext cx="6888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thiệt</a:t>
            </a:r>
            <a:r>
              <a:rPr lang="en-US" sz="2800" dirty="0"/>
              <a:t> </a:t>
            </a:r>
            <a:r>
              <a:rPr lang="en-US" sz="2800" dirty="0" err="1"/>
              <a:t>hại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086600" y="1898650"/>
            <a:ext cx="4184650" cy="630095"/>
          </a:xfrm>
          <a:prstGeom prst="roundRect">
            <a:avLst>
              <a:gd name="adj" fmla="val 20146"/>
            </a:avLst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086600" y="2707098"/>
            <a:ext cx="4184650" cy="630095"/>
          </a:xfrm>
          <a:prstGeom prst="roundRect">
            <a:avLst>
              <a:gd name="adj" fmla="val 20146"/>
            </a:avLst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086600" y="3637040"/>
            <a:ext cx="4184650" cy="958000"/>
          </a:xfrm>
          <a:prstGeom prst="roundRect">
            <a:avLst>
              <a:gd name="adj" fmla="val 20146"/>
            </a:avLst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086600" y="4784920"/>
            <a:ext cx="4184650" cy="952282"/>
          </a:xfrm>
          <a:prstGeom prst="roundRect">
            <a:avLst>
              <a:gd name="adj" fmla="val 20146"/>
            </a:avLst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86600" y="1975551"/>
            <a:ext cx="6888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41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chết</a:t>
            </a:r>
            <a:r>
              <a:rPr lang="en-US" sz="2800" dirty="0"/>
              <a:t>, </a:t>
            </a:r>
            <a:r>
              <a:rPr lang="en-US" sz="2800" dirty="0" err="1"/>
              <a:t>mất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7086600" y="2761910"/>
            <a:ext cx="3695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30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thương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188200" y="3640933"/>
            <a:ext cx="4279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trăm</a:t>
            </a:r>
            <a:r>
              <a:rPr lang="en-US" sz="2800" dirty="0"/>
              <a:t> </a:t>
            </a:r>
            <a:r>
              <a:rPr lang="en-US" sz="2800" dirty="0" err="1"/>
              <a:t>ngôi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sập</a:t>
            </a:r>
            <a:r>
              <a:rPr lang="en-US" sz="2800" dirty="0"/>
              <a:t>, </a:t>
            </a:r>
            <a:r>
              <a:rPr lang="en-US" sz="2800" dirty="0" err="1"/>
              <a:t>hư</a:t>
            </a:r>
            <a:r>
              <a:rPr lang="en-US" sz="2800" dirty="0"/>
              <a:t> </a:t>
            </a:r>
            <a:r>
              <a:rPr lang="en-US" sz="2800" dirty="0" err="1"/>
              <a:t>hỏng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188200" y="4784920"/>
            <a:ext cx="4279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,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phá</a:t>
            </a:r>
            <a:r>
              <a:rPr lang="en-US" sz="2800" dirty="0"/>
              <a:t> </a:t>
            </a:r>
            <a:r>
              <a:rPr lang="en-US" sz="2800" dirty="0" err="1"/>
              <a:t>hủy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420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4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76" y="1509923"/>
            <a:ext cx="11591024" cy="4688125"/>
          </a:xfrm>
          <a:prstGeom prst="roundRect">
            <a:avLst>
              <a:gd name="adj" fmla="val 18149"/>
            </a:avLst>
          </a:prstGeom>
        </p:spPr>
      </p:pic>
      <p:sp>
        <p:nvSpPr>
          <p:cNvPr id="3" name="TextBox 2"/>
          <p:cNvSpPr txBox="1"/>
          <p:nvPr/>
        </p:nvSpPr>
        <p:spPr>
          <a:xfrm>
            <a:off x="4382681" y="157475"/>
            <a:ext cx="7428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gần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xảy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ở </a:t>
            </a:r>
            <a:r>
              <a:rPr lang="en-US" sz="2800" dirty="0" err="1"/>
              <a:t>địa</a:t>
            </a:r>
            <a:r>
              <a:rPr lang="en-US" sz="2800" dirty="0"/>
              <a:t> </a:t>
            </a:r>
            <a:r>
              <a:rPr lang="en-US" sz="2800" dirty="0" err="1"/>
              <a:t>hương</a:t>
            </a:r>
            <a:r>
              <a:rPr lang="en-US" sz="2800" dirty="0"/>
              <a:t>,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phiếu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gợi</a:t>
            </a:r>
            <a:r>
              <a:rPr lang="en-US" sz="2800" dirty="0"/>
              <a:t> ý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567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543050"/>
            <a:ext cx="12195179" cy="5314952"/>
            <a:chOff x="0" y="1543050"/>
            <a:chExt cx="12195179" cy="5314952"/>
          </a:xfrm>
          <a:solidFill>
            <a:srgbClr val="6FCDE9"/>
          </a:solidFill>
        </p:grpSpPr>
        <p:pic>
          <p:nvPicPr>
            <p:cNvPr id="819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319" b="3629"/>
            <a:stretch/>
          </p:blipFill>
          <p:spPr bwMode="auto">
            <a:xfrm>
              <a:off x="0" y="1543050"/>
              <a:ext cx="12195179" cy="531495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sp>
          <p:nvSpPr>
            <p:cNvPr id="4" name="Freeform 3"/>
            <p:cNvSpPr/>
            <p:nvPr/>
          </p:nvSpPr>
          <p:spPr>
            <a:xfrm>
              <a:off x="10691813" y="6019800"/>
              <a:ext cx="723900" cy="419100"/>
            </a:xfrm>
            <a:custGeom>
              <a:avLst/>
              <a:gdLst>
                <a:gd name="connsiteX0" fmla="*/ 47625 w 723900"/>
                <a:gd name="connsiteY0" fmla="*/ 419100 h 419100"/>
                <a:gd name="connsiteX1" fmla="*/ 47625 w 723900"/>
                <a:gd name="connsiteY1" fmla="*/ 419100 h 419100"/>
                <a:gd name="connsiteX2" fmla="*/ 142875 w 723900"/>
                <a:gd name="connsiteY2" fmla="*/ 400050 h 419100"/>
                <a:gd name="connsiteX3" fmla="*/ 195262 w 723900"/>
                <a:gd name="connsiteY3" fmla="*/ 385763 h 419100"/>
                <a:gd name="connsiteX4" fmla="*/ 214312 w 723900"/>
                <a:gd name="connsiteY4" fmla="*/ 381000 h 419100"/>
                <a:gd name="connsiteX5" fmla="*/ 228600 w 723900"/>
                <a:gd name="connsiteY5" fmla="*/ 371475 h 419100"/>
                <a:gd name="connsiteX6" fmla="*/ 242887 w 723900"/>
                <a:gd name="connsiteY6" fmla="*/ 366713 h 419100"/>
                <a:gd name="connsiteX7" fmla="*/ 271462 w 723900"/>
                <a:gd name="connsiteY7" fmla="*/ 347663 h 419100"/>
                <a:gd name="connsiteX8" fmla="*/ 285750 w 723900"/>
                <a:gd name="connsiteY8" fmla="*/ 342900 h 419100"/>
                <a:gd name="connsiteX9" fmla="*/ 333375 w 723900"/>
                <a:gd name="connsiteY9" fmla="*/ 319088 h 419100"/>
                <a:gd name="connsiteX10" fmla="*/ 361950 w 723900"/>
                <a:gd name="connsiteY10" fmla="*/ 314325 h 419100"/>
                <a:gd name="connsiteX11" fmla="*/ 390525 w 723900"/>
                <a:gd name="connsiteY11" fmla="*/ 304800 h 419100"/>
                <a:gd name="connsiteX12" fmla="*/ 423862 w 723900"/>
                <a:gd name="connsiteY12" fmla="*/ 280988 h 419100"/>
                <a:gd name="connsiteX13" fmla="*/ 452437 w 723900"/>
                <a:gd name="connsiteY13" fmla="*/ 261938 h 419100"/>
                <a:gd name="connsiteX14" fmla="*/ 485775 w 723900"/>
                <a:gd name="connsiteY14" fmla="*/ 252413 h 419100"/>
                <a:gd name="connsiteX15" fmla="*/ 533400 w 723900"/>
                <a:gd name="connsiteY15" fmla="*/ 238125 h 419100"/>
                <a:gd name="connsiteX16" fmla="*/ 557212 w 723900"/>
                <a:gd name="connsiteY16" fmla="*/ 233363 h 419100"/>
                <a:gd name="connsiteX17" fmla="*/ 576262 w 723900"/>
                <a:gd name="connsiteY17" fmla="*/ 228600 h 419100"/>
                <a:gd name="connsiteX18" fmla="*/ 600075 w 723900"/>
                <a:gd name="connsiteY18" fmla="*/ 223838 h 419100"/>
                <a:gd name="connsiteX19" fmla="*/ 628650 w 723900"/>
                <a:gd name="connsiteY19" fmla="*/ 214313 h 419100"/>
                <a:gd name="connsiteX20" fmla="*/ 647700 w 723900"/>
                <a:gd name="connsiteY20" fmla="*/ 209550 h 419100"/>
                <a:gd name="connsiteX21" fmla="*/ 676275 w 723900"/>
                <a:gd name="connsiteY21" fmla="*/ 200025 h 419100"/>
                <a:gd name="connsiteX22" fmla="*/ 709612 w 723900"/>
                <a:gd name="connsiteY22" fmla="*/ 190500 h 419100"/>
                <a:gd name="connsiteX23" fmla="*/ 723900 w 723900"/>
                <a:gd name="connsiteY23" fmla="*/ 166688 h 419100"/>
                <a:gd name="connsiteX24" fmla="*/ 576262 w 723900"/>
                <a:gd name="connsiteY24" fmla="*/ 19050 h 419100"/>
                <a:gd name="connsiteX25" fmla="*/ 342900 w 723900"/>
                <a:gd name="connsiteY25" fmla="*/ 0 h 419100"/>
                <a:gd name="connsiteX26" fmla="*/ 114300 w 723900"/>
                <a:gd name="connsiteY26" fmla="*/ 38100 h 419100"/>
                <a:gd name="connsiteX27" fmla="*/ 0 w 723900"/>
                <a:gd name="connsiteY27" fmla="*/ 190500 h 419100"/>
                <a:gd name="connsiteX28" fmla="*/ 47625 w 723900"/>
                <a:gd name="connsiteY28" fmla="*/ 41910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23900" h="419100">
                  <a:moveTo>
                    <a:pt x="47625" y="419100"/>
                  </a:moveTo>
                  <a:lnTo>
                    <a:pt x="47625" y="419100"/>
                  </a:lnTo>
                  <a:cubicBezTo>
                    <a:pt x="110308" y="395595"/>
                    <a:pt x="62788" y="409472"/>
                    <a:pt x="142875" y="400050"/>
                  </a:cubicBezTo>
                  <a:cubicBezTo>
                    <a:pt x="173992" y="396389"/>
                    <a:pt x="162159" y="394040"/>
                    <a:pt x="195262" y="385763"/>
                  </a:cubicBezTo>
                  <a:lnTo>
                    <a:pt x="214312" y="381000"/>
                  </a:lnTo>
                  <a:cubicBezTo>
                    <a:pt x="219075" y="377825"/>
                    <a:pt x="223480" y="374035"/>
                    <a:pt x="228600" y="371475"/>
                  </a:cubicBezTo>
                  <a:cubicBezTo>
                    <a:pt x="233090" y="369230"/>
                    <a:pt x="238499" y="369151"/>
                    <a:pt x="242887" y="366713"/>
                  </a:cubicBezTo>
                  <a:cubicBezTo>
                    <a:pt x="252894" y="361154"/>
                    <a:pt x="260602" y="351283"/>
                    <a:pt x="271462" y="347663"/>
                  </a:cubicBezTo>
                  <a:cubicBezTo>
                    <a:pt x="276225" y="346075"/>
                    <a:pt x="281361" y="345338"/>
                    <a:pt x="285750" y="342900"/>
                  </a:cubicBezTo>
                  <a:cubicBezTo>
                    <a:pt x="322989" y="322211"/>
                    <a:pt x="301379" y="325487"/>
                    <a:pt x="333375" y="319088"/>
                  </a:cubicBezTo>
                  <a:cubicBezTo>
                    <a:pt x="342844" y="317194"/>
                    <a:pt x="352582" y="316667"/>
                    <a:pt x="361950" y="314325"/>
                  </a:cubicBezTo>
                  <a:cubicBezTo>
                    <a:pt x="371690" y="311890"/>
                    <a:pt x="390525" y="304800"/>
                    <a:pt x="390525" y="304800"/>
                  </a:cubicBezTo>
                  <a:cubicBezTo>
                    <a:pt x="415779" y="279546"/>
                    <a:pt x="392520" y="299793"/>
                    <a:pt x="423862" y="280988"/>
                  </a:cubicBezTo>
                  <a:cubicBezTo>
                    <a:pt x="433678" y="275098"/>
                    <a:pt x="441577" y="265558"/>
                    <a:pt x="452437" y="261938"/>
                  </a:cubicBezTo>
                  <a:cubicBezTo>
                    <a:pt x="500436" y="245937"/>
                    <a:pt x="425999" y="270345"/>
                    <a:pt x="485775" y="252413"/>
                  </a:cubicBezTo>
                  <a:cubicBezTo>
                    <a:pt x="519686" y="242240"/>
                    <a:pt x="505179" y="244396"/>
                    <a:pt x="533400" y="238125"/>
                  </a:cubicBezTo>
                  <a:cubicBezTo>
                    <a:pt x="541302" y="236369"/>
                    <a:pt x="549310" y="235119"/>
                    <a:pt x="557212" y="233363"/>
                  </a:cubicBezTo>
                  <a:cubicBezTo>
                    <a:pt x="563602" y="231943"/>
                    <a:pt x="569872" y="230020"/>
                    <a:pt x="576262" y="228600"/>
                  </a:cubicBezTo>
                  <a:cubicBezTo>
                    <a:pt x="584164" y="226844"/>
                    <a:pt x="592265" y="225968"/>
                    <a:pt x="600075" y="223838"/>
                  </a:cubicBezTo>
                  <a:cubicBezTo>
                    <a:pt x="609761" y="221196"/>
                    <a:pt x="618910" y="216748"/>
                    <a:pt x="628650" y="214313"/>
                  </a:cubicBezTo>
                  <a:cubicBezTo>
                    <a:pt x="635000" y="212725"/>
                    <a:pt x="641431" y="211431"/>
                    <a:pt x="647700" y="209550"/>
                  </a:cubicBezTo>
                  <a:cubicBezTo>
                    <a:pt x="657317" y="206665"/>
                    <a:pt x="666534" y="202460"/>
                    <a:pt x="676275" y="200025"/>
                  </a:cubicBezTo>
                  <a:cubicBezTo>
                    <a:pt x="700195" y="194046"/>
                    <a:pt x="689116" y="197333"/>
                    <a:pt x="709612" y="190500"/>
                  </a:cubicBezTo>
                  <a:cubicBezTo>
                    <a:pt x="721106" y="173259"/>
                    <a:pt x="716577" y="181332"/>
                    <a:pt x="723900" y="166688"/>
                  </a:cubicBezTo>
                  <a:lnTo>
                    <a:pt x="576262" y="19050"/>
                  </a:lnTo>
                  <a:lnTo>
                    <a:pt x="342900" y="0"/>
                  </a:lnTo>
                  <a:lnTo>
                    <a:pt x="114300" y="38100"/>
                  </a:lnTo>
                  <a:lnTo>
                    <a:pt x="0" y="190500"/>
                  </a:lnTo>
                  <a:lnTo>
                    <a:pt x="47625" y="419100"/>
                  </a:lnTo>
                  <a:close/>
                </a:path>
              </a:pathLst>
            </a:custGeom>
            <a:solidFill>
              <a:srgbClr val="F9DAD8"/>
            </a:solidFill>
            <a:ln>
              <a:solidFill>
                <a:srgbClr val="F9DA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10758488" y="6167438"/>
              <a:ext cx="700087" cy="595312"/>
            </a:xfrm>
            <a:custGeom>
              <a:avLst/>
              <a:gdLst>
                <a:gd name="connsiteX0" fmla="*/ 0 w 700087"/>
                <a:gd name="connsiteY0" fmla="*/ 266700 h 595312"/>
                <a:gd name="connsiteX1" fmla="*/ 0 w 700087"/>
                <a:gd name="connsiteY1" fmla="*/ 266700 h 595312"/>
                <a:gd name="connsiteX2" fmla="*/ 71437 w 700087"/>
                <a:gd name="connsiteY2" fmla="*/ 252412 h 595312"/>
                <a:gd name="connsiteX3" fmla="*/ 100012 w 700087"/>
                <a:gd name="connsiteY3" fmla="*/ 242887 h 595312"/>
                <a:gd name="connsiteX4" fmla="*/ 147637 w 700087"/>
                <a:gd name="connsiteY4" fmla="*/ 214312 h 595312"/>
                <a:gd name="connsiteX5" fmla="*/ 166687 w 700087"/>
                <a:gd name="connsiteY5" fmla="*/ 209550 h 595312"/>
                <a:gd name="connsiteX6" fmla="*/ 219075 w 700087"/>
                <a:gd name="connsiteY6" fmla="*/ 200025 h 595312"/>
                <a:gd name="connsiteX7" fmla="*/ 233362 w 700087"/>
                <a:gd name="connsiteY7" fmla="*/ 195262 h 595312"/>
                <a:gd name="connsiteX8" fmla="*/ 261937 w 700087"/>
                <a:gd name="connsiteY8" fmla="*/ 176212 h 595312"/>
                <a:gd name="connsiteX9" fmla="*/ 328612 w 700087"/>
                <a:gd name="connsiteY9" fmla="*/ 157162 h 595312"/>
                <a:gd name="connsiteX10" fmla="*/ 357187 w 700087"/>
                <a:gd name="connsiteY10" fmla="*/ 138112 h 595312"/>
                <a:gd name="connsiteX11" fmla="*/ 376237 w 700087"/>
                <a:gd name="connsiteY11" fmla="*/ 123825 h 595312"/>
                <a:gd name="connsiteX12" fmla="*/ 404812 w 700087"/>
                <a:gd name="connsiteY12" fmla="*/ 114300 h 595312"/>
                <a:gd name="connsiteX13" fmla="*/ 438150 w 700087"/>
                <a:gd name="connsiteY13" fmla="*/ 104775 h 595312"/>
                <a:gd name="connsiteX14" fmla="*/ 466725 w 700087"/>
                <a:gd name="connsiteY14" fmla="*/ 95250 h 595312"/>
                <a:gd name="connsiteX15" fmla="*/ 481012 w 700087"/>
                <a:gd name="connsiteY15" fmla="*/ 90487 h 595312"/>
                <a:gd name="connsiteX16" fmla="*/ 500062 w 700087"/>
                <a:gd name="connsiteY16" fmla="*/ 85725 h 595312"/>
                <a:gd name="connsiteX17" fmla="*/ 528637 w 700087"/>
                <a:gd name="connsiteY17" fmla="*/ 76200 h 595312"/>
                <a:gd name="connsiteX18" fmla="*/ 590550 w 700087"/>
                <a:gd name="connsiteY18" fmla="*/ 66675 h 595312"/>
                <a:gd name="connsiteX19" fmla="*/ 619125 w 700087"/>
                <a:gd name="connsiteY19" fmla="*/ 47625 h 595312"/>
                <a:gd name="connsiteX20" fmla="*/ 633412 w 700087"/>
                <a:gd name="connsiteY20" fmla="*/ 38100 h 595312"/>
                <a:gd name="connsiteX21" fmla="*/ 671512 w 700087"/>
                <a:gd name="connsiteY21" fmla="*/ 14287 h 595312"/>
                <a:gd name="connsiteX22" fmla="*/ 685800 w 700087"/>
                <a:gd name="connsiteY22" fmla="*/ 4762 h 595312"/>
                <a:gd name="connsiteX23" fmla="*/ 700087 w 700087"/>
                <a:gd name="connsiteY23" fmla="*/ 0 h 595312"/>
                <a:gd name="connsiteX24" fmla="*/ 690562 w 700087"/>
                <a:gd name="connsiteY24" fmla="*/ 271462 h 595312"/>
                <a:gd name="connsiteX25" fmla="*/ 666750 w 700087"/>
                <a:gd name="connsiteY25" fmla="*/ 504825 h 595312"/>
                <a:gd name="connsiteX26" fmla="*/ 504825 w 700087"/>
                <a:gd name="connsiteY26" fmla="*/ 557212 h 595312"/>
                <a:gd name="connsiteX27" fmla="*/ 314325 w 700087"/>
                <a:gd name="connsiteY27" fmla="*/ 595312 h 595312"/>
                <a:gd name="connsiteX28" fmla="*/ 57150 w 700087"/>
                <a:gd name="connsiteY28" fmla="*/ 509587 h 595312"/>
                <a:gd name="connsiteX29" fmla="*/ 9525 w 700087"/>
                <a:gd name="connsiteY29" fmla="*/ 409575 h 595312"/>
                <a:gd name="connsiteX30" fmla="*/ 0 w 700087"/>
                <a:gd name="connsiteY30" fmla="*/ 266700 h 59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0087" h="595312">
                  <a:moveTo>
                    <a:pt x="0" y="266700"/>
                  </a:moveTo>
                  <a:lnTo>
                    <a:pt x="0" y="266700"/>
                  </a:lnTo>
                  <a:cubicBezTo>
                    <a:pt x="23812" y="261937"/>
                    <a:pt x="48399" y="260091"/>
                    <a:pt x="71437" y="252412"/>
                  </a:cubicBezTo>
                  <a:cubicBezTo>
                    <a:pt x="80962" y="249237"/>
                    <a:pt x="91658" y="248456"/>
                    <a:pt x="100012" y="242887"/>
                  </a:cubicBezTo>
                  <a:cubicBezTo>
                    <a:pt x="114253" y="233393"/>
                    <a:pt x="130901" y="220588"/>
                    <a:pt x="147637" y="214312"/>
                  </a:cubicBezTo>
                  <a:cubicBezTo>
                    <a:pt x="153766" y="212014"/>
                    <a:pt x="160297" y="210970"/>
                    <a:pt x="166687" y="209550"/>
                  </a:cubicBezTo>
                  <a:cubicBezTo>
                    <a:pt x="186671" y="205109"/>
                    <a:pt x="198378" y="203474"/>
                    <a:pt x="219075" y="200025"/>
                  </a:cubicBezTo>
                  <a:cubicBezTo>
                    <a:pt x="223837" y="198437"/>
                    <a:pt x="228974" y="197700"/>
                    <a:pt x="233362" y="195262"/>
                  </a:cubicBezTo>
                  <a:cubicBezTo>
                    <a:pt x="243369" y="189702"/>
                    <a:pt x="250831" y="178988"/>
                    <a:pt x="261937" y="176212"/>
                  </a:cubicBezTo>
                  <a:cubicBezTo>
                    <a:pt x="267018" y="174942"/>
                    <a:pt x="320413" y="162628"/>
                    <a:pt x="328612" y="157162"/>
                  </a:cubicBezTo>
                  <a:cubicBezTo>
                    <a:pt x="338137" y="150812"/>
                    <a:pt x="348029" y="144980"/>
                    <a:pt x="357187" y="138112"/>
                  </a:cubicBezTo>
                  <a:cubicBezTo>
                    <a:pt x="363537" y="133350"/>
                    <a:pt x="369138" y="127375"/>
                    <a:pt x="376237" y="123825"/>
                  </a:cubicBezTo>
                  <a:cubicBezTo>
                    <a:pt x="385217" y="119335"/>
                    <a:pt x="395287" y="117475"/>
                    <a:pt x="404812" y="114300"/>
                  </a:cubicBezTo>
                  <a:cubicBezTo>
                    <a:pt x="452833" y="98293"/>
                    <a:pt x="378345" y="122716"/>
                    <a:pt x="438150" y="104775"/>
                  </a:cubicBezTo>
                  <a:cubicBezTo>
                    <a:pt x="447767" y="101890"/>
                    <a:pt x="457200" y="98425"/>
                    <a:pt x="466725" y="95250"/>
                  </a:cubicBezTo>
                  <a:cubicBezTo>
                    <a:pt x="471487" y="93662"/>
                    <a:pt x="476142" y="91704"/>
                    <a:pt x="481012" y="90487"/>
                  </a:cubicBezTo>
                  <a:cubicBezTo>
                    <a:pt x="487362" y="88900"/>
                    <a:pt x="493793" y="87606"/>
                    <a:pt x="500062" y="85725"/>
                  </a:cubicBezTo>
                  <a:cubicBezTo>
                    <a:pt x="509679" y="82840"/>
                    <a:pt x="518733" y="77851"/>
                    <a:pt x="528637" y="76200"/>
                  </a:cubicBezTo>
                  <a:cubicBezTo>
                    <a:pt x="568285" y="69591"/>
                    <a:pt x="547653" y="72802"/>
                    <a:pt x="590550" y="66675"/>
                  </a:cubicBezTo>
                  <a:lnTo>
                    <a:pt x="619125" y="47625"/>
                  </a:lnTo>
                  <a:lnTo>
                    <a:pt x="633412" y="38100"/>
                  </a:lnTo>
                  <a:cubicBezTo>
                    <a:pt x="656260" y="3828"/>
                    <a:pt x="623907" y="46023"/>
                    <a:pt x="671512" y="14287"/>
                  </a:cubicBezTo>
                  <a:cubicBezTo>
                    <a:pt x="676275" y="11112"/>
                    <a:pt x="680680" y="7322"/>
                    <a:pt x="685800" y="4762"/>
                  </a:cubicBezTo>
                  <a:cubicBezTo>
                    <a:pt x="690290" y="2517"/>
                    <a:pt x="700087" y="0"/>
                    <a:pt x="700087" y="0"/>
                  </a:cubicBezTo>
                  <a:lnTo>
                    <a:pt x="690562" y="271462"/>
                  </a:lnTo>
                  <a:lnTo>
                    <a:pt x="666750" y="504825"/>
                  </a:lnTo>
                  <a:lnTo>
                    <a:pt x="504825" y="557212"/>
                  </a:lnTo>
                  <a:lnTo>
                    <a:pt x="314325" y="595312"/>
                  </a:lnTo>
                  <a:lnTo>
                    <a:pt x="57150" y="509587"/>
                  </a:lnTo>
                  <a:lnTo>
                    <a:pt x="9525" y="409575"/>
                  </a:lnTo>
                  <a:lnTo>
                    <a:pt x="0" y="2667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476375" y="1543050"/>
              <a:ext cx="7391400" cy="933450"/>
            </a:xfrm>
            <a:custGeom>
              <a:avLst/>
              <a:gdLst>
                <a:gd name="connsiteX0" fmla="*/ 0 w 7162800"/>
                <a:gd name="connsiteY0" fmla="*/ 0 h 323850"/>
                <a:gd name="connsiteX1" fmla="*/ 7162800 w 7162800"/>
                <a:gd name="connsiteY1" fmla="*/ 0 h 323850"/>
                <a:gd name="connsiteX2" fmla="*/ 7162800 w 7162800"/>
                <a:gd name="connsiteY2" fmla="*/ 323850 h 323850"/>
                <a:gd name="connsiteX3" fmla="*/ 0 w 7162800"/>
                <a:gd name="connsiteY3" fmla="*/ 323850 h 323850"/>
                <a:gd name="connsiteX4" fmla="*/ 0 w 7162800"/>
                <a:gd name="connsiteY4" fmla="*/ 0 h 323850"/>
                <a:gd name="connsiteX0" fmla="*/ 0 w 7162800"/>
                <a:gd name="connsiteY0" fmla="*/ 0 h 933450"/>
                <a:gd name="connsiteX1" fmla="*/ 7162800 w 7162800"/>
                <a:gd name="connsiteY1" fmla="*/ 0 h 933450"/>
                <a:gd name="connsiteX2" fmla="*/ 4953000 w 7162800"/>
                <a:gd name="connsiteY2" fmla="*/ 933450 h 933450"/>
                <a:gd name="connsiteX3" fmla="*/ 0 w 7162800"/>
                <a:gd name="connsiteY3" fmla="*/ 323850 h 933450"/>
                <a:gd name="connsiteX4" fmla="*/ 0 w 7162800"/>
                <a:gd name="connsiteY4" fmla="*/ 0 h 933450"/>
                <a:gd name="connsiteX0" fmla="*/ 0 w 7162800"/>
                <a:gd name="connsiteY0" fmla="*/ 0 h 933450"/>
                <a:gd name="connsiteX1" fmla="*/ 7162800 w 7162800"/>
                <a:gd name="connsiteY1" fmla="*/ 0 h 933450"/>
                <a:gd name="connsiteX2" fmla="*/ 4953000 w 7162800"/>
                <a:gd name="connsiteY2" fmla="*/ 933450 h 933450"/>
                <a:gd name="connsiteX3" fmla="*/ 609600 w 7162800"/>
                <a:gd name="connsiteY3" fmla="*/ 876300 h 933450"/>
                <a:gd name="connsiteX4" fmla="*/ 0 w 7162800"/>
                <a:gd name="connsiteY4" fmla="*/ 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800" h="933450">
                  <a:moveTo>
                    <a:pt x="0" y="0"/>
                  </a:moveTo>
                  <a:lnTo>
                    <a:pt x="7162800" y="0"/>
                  </a:lnTo>
                  <a:lnTo>
                    <a:pt x="4953000" y="933450"/>
                  </a:lnTo>
                  <a:lnTo>
                    <a:pt x="609600" y="876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157846" y="139697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1" y="207395"/>
            <a:ext cx="1035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chia </a:t>
            </a:r>
            <a:r>
              <a:rPr lang="en-US" sz="2800" dirty="0" err="1"/>
              <a:t>sẻ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gặp</a:t>
            </a:r>
            <a:r>
              <a:rPr lang="en-US" sz="2800" dirty="0"/>
              <a:t>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khăn</a:t>
            </a:r>
            <a:r>
              <a:rPr lang="en-US" sz="2800" dirty="0"/>
              <a:t> </a:t>
            </a:r>
            <a:r>
              <a:rPr lang="en-US" sz="2800" dirty="0" err="1"/>
              <a:t>vùng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36137" y="1207099"/>
            <a:ext cx="6819900" cy="2388589"/>
            <a:chOff x="636137" y="1207099"/>
            <a:chExt cx="6819900" cy="2388589"/>
          </a:xfrm>
        </p:grpSpPr>
        <p:grpSp>
          <p:nvGrpSpPr>
            <p:cNvPr id="10" name="Group 9"/>
            <p:cNvGrpSpPr/>
            <p:nvPr/>
          </p:nvGrpSpPr>
          <p:grpSpPr>
            <a:xfrm>
              <a:off x="636137" y="1207099"/>
              <a:ext cx="6819900" cy="2381250"/>
              <a:chOff x="0" y="0"/>
              <a:chExt cx="6819900" cy="2381250"/>
            </a:xfrm>
          </p:grpSpPr>
          <p:pic>
            <p:nvPicPr>
              <p:cNvPr id="11" name="Picture 10" descr="Screen Clippi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06" b="2944"/>
              <a:stretch/>
            </p:blipFill>
            <p:spPr>
              <a:xfrm>
                <a:off x="0" y="0"/>
                <a:ext cx="6819900" cy="2381250"/>
              </a:xfrm>
              <a:prstGeom prst="roundRect">
                <a:avLst>
                  <a:gd name="adj" fmla="val 50000"/>
                </a:avLst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504950" y="838200"/>
                <a:ext cx="4857750" cy="904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541516" y="597306"/>
                <a:ext cx="4772025" cy="1386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n-US" sz="2800" dirty="0" err="1"/>
                  <a:t>Rừng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có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tác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dụng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giữ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đất</a:t>
                </a:r>
                <a:r>
                  <a:rPr lang="en-US" sz="2800" dirty="0"/>
                  <a:t>, </a:t>
                </a:r>
                <a:r>
                  <a:rPr lang="en-US" sz="2800" dirty="0" err="1"/>
                  <a:t>giữ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ngước</a:t>
                </a:r>
                <a:r>
                  <a:rPr lang="en-US" sz="2800" dirty="0"/>
                  <a:t>, </a:t>
                </a:r>
                <a:r>
                  <a:rPr lang="en-US" sz="2800" dirty="0" err="1"/>
                  <a:t>cản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gió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làm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giảm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thiên</a:t>
                </a:r>
                <a:r>
                  <a:rPr lang="en-US" sz="2800" dirty="0"/>
                  <a:t> tai.</a:t>
                </a:r>
              </a:p>
            </p:txBody>
          </p:sp>
        </p:grpSp>
        <p:sp>
          <p:nvSpPr>
            <p:cNvPr id="9" name="Freeform 8"/>
            <p:cNvSpPr/>
            <p:nvPr/>
          </p:nvSpPr>
          <p:spPr>
            <a:xfrm>
              <a:off x="3955257" y="3309938"/>
              <a:ext cx="1216818" cy="285750"/>
            </a:xfrm>
            <a:custGeom>
              <a:avLst/>
              <a:gdLst>
                <a:gd name="connsiteX0" fmla="*/ 0 w 890588"/>
                <a:gd name="connsiteY0" fmla="*/ 280987 h 285750"/>
                <a:gd name="connsiteX1" fmla="*/ 419100 w 890588"/>
                <a:gd name="connsiteY1" fmla="*/ 0 h 285750"/>
                <a:gd name="connsiteX2" fmla="*/ 890588 w 890588"/>
                <a:gd name="connsiteY2" fmla="*/ 285750 h 285750"/>
                <a:gd name="connsiteX3" fmla="*/ 0 w 890588"/>
                <a:gd name="connsiteY3" fmla="*/ 280987 h 285750"/>
                <a:gd name="connsiteX0" fmla="*/ 0 w 890588"/>
                <a:gd name="connsiteY0" fmla="*/ 280987 h 285750"/>
                <a:gd name="connsiteX1" fmla="*/ 419100 w 890588"/>
                <a:gd name="connsiteY1" fmla="*/ 0 h 285750"/>
                <a:gd name="connsiteX2" fmla="*/ 890588 w 890588"/>
                <a:gd name="connsiteY2" fmla="*/ 285750 h 285750"/>
                <a:gd name="connsiteX3" fmla="*/ 0 w 890588"/>
                <a:gd name="connsiteY3" fmla="*/ 280987 h 285750"/>
                <a:gd name="connsiteX0" fmla="*/ 0 w 890588"/>
                <a:gd name="connsiteY0" fmla="*/ 280987 h 285750"/>
                <a:gd name="connsiteX1" fmla="*/ 419100 w 890588"/>
                <a:gd name="connsiteY1" fmla="*/ 0 h 285750"/>
                <a:gd name="connsiteX2" fmla="*/ 890588 w 890588"/>
                <a:gd name="connsiteY2" fmla="*/ 285750 h 285750"/>
                <a:gd name="connsiteX3" fmla="*/ 0 w 890588"/>
                <a:gd name="connsiteY3" fmla="*/ 280987 h 285750"/>
                <a:gd name="connsiteX0" fmla="*/ 0 w 890588"/>
                <a:gd name="connsiteY0" fmla="*/ 280987 h 285750"/>
                <a:gd name="connsiteX1" fmla="*/ 419100 w 890588"/>
                <a:gd name="connsiteY1" fmla="*/ 0 h 285750"/>
                <a:gd name="connsiteX2" fmla="*/ 890588 w 890588"/>
                <a:gd name="connsiteY2" fmla="*/ 285750 h 285750"/>
                <a:gd name="connsiteX3" fmla="*/ 0 w 890588"/>
                <a:gd name="connsiteY3" fmla="*/ 280987 h 285750"/>
                <a:gd name="connsiteX0" fmla="*/ 0 w 890588"/>
                <a:gd name="connsiteY0" fmla="*/ 280987 h 285750"/>
                <a:gd name="connsiteX1" fmla="*/ 419100 w 890588"/>
                <a:gd name="connsiteY1" fmla="*/ 0 h 285750"/>
                <a:gd name="connsiteX2" fmla="*/ 890588 w 890588"/>
                <a:gd name="connsiteY2" fmla="*/ 285750 h 285750"/>
                <a:gd name="connsiteX3" fmla="*/ 0 w 890588"/>
                <a:gd name="connsiteY3" fmla="*/ 280987 h 285750"/>
                <a:gd name="connsiteX0" fmla="*/ 0 w 988219"/>
                <a:gd name="connsiteY0" fmla="*/ 280987 h 295275"/>
                <a:gd name="connsiteX1" fmla="*/ 419100 w 988219"/>
                <a:gd name="connsiteY1" fmla="*/ 0 h 295275"/>
                <a:gd name="connsiteX2" fmla="*/ 988219 w 988219"/>
                <a:gd name="connsiteY2" fmla="*/ 295275 h 295275"/>
                <a:gd name="connsiteX3" fmla="*/ 0 w 988219"/>
                <a:gd name="connsiteY3" fmla="*/ 280987 h 295275"/>
                <a:gd name="connsiteX0" fmla="*/ 0 w 988219"/>
                <a:gd name="connsiteY0" fmla="*/ 280987 h 295275"/>
                <a:gd name="connsiteX1" fmla="*/ 419100 w 988219"/>
                <a:gd name="connsiteY1" fmla="*/ 0 h 295275"/>
                <a:gd name="connsiteX2" fmla="*/ 988219 w 988219"/>
                <a:gd name="connsiteY2" fmla="*/ 295275 h 295275"/>
                <a:gd name="connsiteX3" fmla="*/ 0 w 988219"/>
                <a:gd name="connsiteY3" fmla="*/ 280987 h 295275"/>
                <a:gd name="connsiteX0" fmla="*/ 0 w 988219"/>
                <a:gd name="connsiteY0" fmla="*/ 280987 h 295275"/>
                <a:gd name="connsiteX1" fmla="*/ 419100 w 988219"/>
                <a:gd name="connsiteY1" fmla="*/ 0 h 295275"/>
                <a:gd name="connsiteX2" fmla="*/ 988219 w 988219"/>
                <a:gd name="connsiteY2" fmla="*/ 295275 h 295275"/>
                <a:gd name="connsiteX3" fmla="*/ 0 w 988219"/>
                <a:gd name="connsiteY3" fmla="*/ 280987 h 295275"/>
                <a:gd name="connsiteX0" fmla="*/ 0 w 1038225"/>
                <a:gd name="connsiteY0" fmla="*/ 280987 h 283369"/>
                <a:gd name="connsiteX1" fmla="*/ 419100 w 1038225"/>
                <a:gd name="connsiteY1" fmla="*/ 0 h 283369"/>
                <a:gd name="connsiteX2" fmla="*/ 1038225 w 1038225"/>
                <a:gd name="connsiteY2" fmla="*/ 283369 h 283369"/>
                <a:gd name="connsiteX3" fmla="*/ 0 w 1038225"/>
                <a:gd name="connsiteY3" fmla="*/ 280987 h 283369"/>
                <a:gd name="connsiteX0" fmla="*/ 0 w 1038225"/>
                <a:gd name="connsiteY0" fmla="*/ 280987 h 283369"/>
                <a:gd name="connsiteX1" fmla="*/ 419100 w 1038225"/>
                <a:gd name="connsiteY1" fmla="*/ 0 h 283369"/>
                <a:gd name="connsiteX2" fmla="*/ 1038225 w 1038225"/>
                <a:gd name="connsiteY2" fmla="*/ 283369 h 283369"/>
                <a:gd name="connsiteX3" fmla="*/ 0 w 1038225"/>
                <a:gd name="connsiteY3" fmla="*/ 280987 h 283369"/>
                <a:gd name="connsiteX0" fmla="*/ 0 w 1038225"/>
                <a:gd name="connsiteY0" fmla="*/ 280987 h 283369"/>
                <a:gd name="connsiteX1" fmla="*/ 419100 w 1038225"/>
                <a:gd name="connsiteY1" fmla="*/ 0 h 283369"/>
                <a:gd name="connsiteX2" fmla="*/ 1038225 w 1038225"/>
                <a:gd name="connsiteY2" fmla="*/ 283369 h 283369"/>
                <a:gd name="connsiteX3" fmla="*/ 0 w 1038225"/>
                <a:gd name="connsiteY3" fmla="*/ 280987 h 283369"/>
                <a:gd name="connsiteX0" fmla="*/ 0 w 1209675"/>
                <a:gd name="connsiteY0" fmla="*/ 288131 h 288131"/>
                <a:gd name="connsiteX1" fmla="*/ 590550 w 1209675"/>
                <a:gd name="connsiteY1" fmla="*/ 0 h 288131"/>
                <a:gd name="connsiteX2" fmla="*/ 1209675 w 1209675"/>
                <a:gd name="connsiteY2" fmla="*/ 283369 h 288131"/>
                <a:gd name="connsiteX3" fmla="*/ 0 w 1209675"/>
                <a:gd name="connsiteY3" fmla="*/ 288131 h 288131"/>
                <a:gd name="connsiteX0" fmla="*/ 0 w 1209675"/>
                <a:gd name="connsiteY0" fmla="*/ 288131 h 288131"/>
                <a:gd name="connsiteX1" fmla="*/ 590550 w 1209675"/>
                <a:gd name="connsiteY1" fmla="*/ 0 h 288131"/>
                <a:gd name="connsiteX2" fmla="*/ 1209675 w 1209675"/>
                <a:gd name="connsiteY2" fmla="*/ 283369 h 288131"/>
                <a:gd name="connsiteX3" fmla="*/ 0 w 1209675"/>
                <a:gd name="connsiteY3" fmla="*/ 288131 h 288131"/>
                <a:gd name="connsiteX0" fmla="*/ 0 w 1216818"/>
                <a:gd name="connsiteY0" fmla="*/ 285750 h 285750"/>
                <a:gd name="connsiteX1" fmla="*/ 597693 w 1216818"/>
                <a:gd name="connsiteY1" fmla="*/ 0 h 285750"/>
                <a:gd name="connsiteX2" fmla="*/ 1216818 w 1216818"/>
                <a:gd name="connsiteY2" fmla="*/ 283369 h 285750"/>
                <a:gd name="connsiteX3" fmla="*/ 0 w 1216818"/>
                <a:gd name="connsiteY3" fmla="*/ 285750 h 285750"/>
                <a:gd name="connsiteX0" fmla="*/ 0 w 1216818"/>
                <a:gd name="connsiteY0" fmla="*/ 285750 h 285750"/>
                <a:gd name="connsiteX1" fmla="*/ 597693 w 1216818"/>
                <a:gd name="connsiteY1" fmla="*/ 0 h 285750"/>
                <a:gd name="connsiteX2" fmla="*/ 1216818 w 1216818"/>
                <a:gd name="connsiteY2" fmla="*/ 283369 h 285750"/>
                <a:gd name="connsiteX3" fmla="*/ 0 w 1216818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6818" h="285750">
                  <a:moveTo>
                    <a:pt x="0" y="285750"/>
                  </a:moveTo>
                  <a:cubicBezTo>
                    <a:pt x="199232" y="280195"/>
                    <a:pt x="434181" y="184150"/>
                    <a:pt x="597693" y="0"/>
                  </a:cubicBezTo>
                  <a:cubicBezTo>
                    <a:pt x="764381" y="171450"/>
                    <a:pt x="1042986" y="271462"/>
                    <a:pt x="1216818" y="283369"/>
                  </a:cubicBezTo>
                  <a:lnTo>
                    <a:pt x="0" y="285750"/>
                  </a:lnTo>
                  <a:close/>
                </a:path>
              </a:pathLst>
            </a:custGeom>
            <a:solidFill>
              <a:srgbClr val="6FCDE9"/>
            </a:solidFill>
            <a:ln>
              <a:solidFill>
                <a:srgbClr val="6FCD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038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384</Words>
  <Application>Microsoft Office PowerPoint</Application>
  <PresentationFormat>Widescreen</PresentationFormat>
  <Paragraphs>54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74</cp:revision>
  <dcterms:created xsi:type="dcterms:W3CDTF">2021-06-02T02:35:09Z</dcterms:created>
  <dcterms:modified xsi:type="dcterms:W3CDTF">2023-12-28T03:16:15Z</dcterms:modified>
</cp:coreProperties>
</file>